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8" r:id="rId4"/>
    <p:sldId id="259" r:id="rId5"/>
    <p:sldId id="262" r:id="rId6"/>
    <p:sldId id="263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1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esktop\ПАРОВОЗ\37524655-hinh-nen-de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488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48741" y="764704"/>
            <a:ext cx="4926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с игрушками и картинками</a:t>
            </a:r>
            <a:endParaRPr lang="ru-RU" sz="2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2221" y="1844824"/>
            <a:ext cx="23754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u="sng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ПАРОВОЗ»</a:t>
            </a:r>
            <a:endParaRPr lang="ru-RU" sz="2800" b="1" u="sng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140968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 младшего дошкольного возраста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Программе «Ладушки», - И. М.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Каплунова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И,А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Новоскольцева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пособие «Этот удивительный ритм»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ндрей\Desktop\ПАРОВОЗ\37524655-hinh-nen-de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4896" y="0"/>
            <a:ext cx="918889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548680"/>
            <a:ext cx="75608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младшей группе используется только один вагончик. Машинистом поезда можно использовать любого животного. Сначала определяем кто из животных  будет машинистом. </a:t>
            </a:r>
          </a:p>
          <a:p>
            <a:pPr algn="just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Прохлопать протопать, сыграть на музыкальном инструменте имя машиниста.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Например: Ежик поехал в гости, а зайчик попросил взять его с собой…..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Паровоз загудел «Ту- Ту», спеть это высоким голосом.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Потом паровоз поехал «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Чух-Чух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Чух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 - проговорить низким голосом, руками изображая движение колес.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Медленно проговорит, прохлопать , протопать и сыграть эту ритмическую цепочку на любом музыкальном инструменте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Андрей\Desktop\ПАРОВОЗ\37524655-hinh-nen-de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4896" y="0"/>
            <a:ext cx="9188896" cy="6858000"/>
          </a:xfrm>
          <a:prstGeom prst="rect">
            <a:avLst/>
          </a:prstGeom>
          <a:noFill/>
        </p:spPr>
      </p:pic>
      <p:pic>
        <p:nvPicPr>
          <p:cNvPr id="3" name="Picture 8" descr="C:\Users\Андрей\Desktop\ПАРОВОЗ\67209546_1291007392_0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068960"/>
            <a:ext cx="2975344" cy="2815702"/>
          </a:xfrm>
          <a:prstGeom prst="rect">
            <a:avLst/>
          </a:prstGeom>
          <a:noFill/>
        </p:spPr>
      </p:pic>
      <p:pic>
        <p:nvPicPr>
          <p:cNvPr id="4" name="Picture 7" descr="C:\Users\Андрей\Desktop\ПАРОВОЗ\dostavka00000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2924944"/>
            <a:ext cx="3024336" cy="278953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19672" y="1772816"/>
            <a:ext cx="15359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Е - ЖИК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5364" name="Picture 4" descr="http://f1.mylove.ru/PlB0x1QjB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980728"/>
            <a:ext cx="890820" cy="864096"/>
          </a:xfrm>
          <a:prstGeom prst="rect">
            <a:avLst/>
          </a:prstGeom>
          <a:noFill/>
        </p:spPr>
      </p:pic>
      <p:pic>
        <p:nvPicPr>
          <p:cNvPr id="10" name="Picture 4" descr="http://f1.mylove.ru/PlB0x1QjB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980728"/>
            <a:ext cx="890820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Андрей\Desktop\ПАРОВОЗ\37524655-hinh-nen-de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4896" y="0"/>
            <a:ext cx="9188896" cy="6858000"/>
          </a:xfrm>
          <a:prstGeom prst="rect">
            <a:avLst/>
          </a:prstGeom>
          <a:noFill/>
        </p:spPr>
      </p:pic>
      <p:pic>
        <p:nvPicPr>
          <p:cNvPr id="3" name="Picture 8" descr="C:\Users\Андрей\Desktop\ПАРОВОЗ\67209546_1291007392_0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996952"/>
            <a:ext cx="3203616" cy="3031726"/>
          </a:xfrm>
          <a:prstGeom prst="rect">
            <a:avLst/>
          </a:prstGeom>
          <a:noFill/>
        </p:spPr>
      </p:pic>
      <p:pic>
        <p:nvPicPr>
          <p:cNvPr id="4" name="Picture 7" descr="C:\Users\Андрей\Desktop\ПАРОВОЗ\dostavka00000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636912"/>
            <a:ext cx="3601124" cy="3321546"/>
          </a:xfrm>
          <a:prstGeom prst="rect">
            <a:avLst/>
          </a:prstGeom>
          <a:noFill/>
        </p:spPr>
      </p:pic>
      <p:pic>
        <p:nvPicPr>
          <p:cNvPr id="15362" name="Picture 2" descr="C:\Users\Андрей\Desktop\ПАРОВОЗ\67209532_1291007250_0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2924944"/>
            <a:ext cx="1656184" cy="1849084"/>
          </a:xfrm>
          <a:prstGeom prst="rect">
            <a:avLst/>
          </a:prstGeom>
          <a:noFill/>
        </p:spPr>
      </p:pic>
      <p:pic>
        <p:nvPicPr>
          <p:cNvPr id="7" name="Picture 4" descr="http://f1.mylove.ru/PlB0x1QjB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404664"/>
            <a:ext cx="890820" cy="864096"/>
          </a:xfrm>
          <a:prstGeom prst="rect">
            <a:avLst/>
          </a:prstGeom>
          <a:noFill/>
        </p:spPr>
      </p:pic>
      <p:pic>
        <p:nvPicPr>
          <p:cNvPr id="8" name="Picture 4" descr="http://f1.mylove.ru/PlB0x1QjB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404664"/>
            <a:ext cx="890820" cy="864096"/>
          </a:xfrm>
          <a:prstGeom prst="rect">
            <a:avLst/>
          </a:prstGeom>
          <a:noFill/>
        </p:spPr>
      </p:pic>
      <p:pic>
        <p:nvPicPr>
          <p:cNvPr id="9" name="Picture 4" descr="http://f1.mylove.ru/PlB0x1QjB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476672"/>
            <a:ext cx="890820" cy="864096"/>
          </a:xfrm>
          <a:prstGeom prst="rect">
            <a:avLst/>
          </a:prstGeom>
          <a:noFill/>
        </p:spPr>
      </p:pic>
      <p:pic>
        <p:nvPicPr>
          <p:cNvPr id="10" name="Picture 4" descr="http://f1.mylove.ru/PlB0x1QjB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476672"/>
            <a:ext cx="890820" cy="86409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403648" y="1700808"/>
            <a:ext cx="1572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 -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жик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6056" y="1700808"/>
            <a:ext cx="16467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Бел -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Андрей\Desktop\ПАРОВОЗ\37524655-hinh-nen-de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4897" y="0"/>
            <a:ext cx="9188897" cy="6858000"/>
          </a:xfrm>
          <a:prstGeom prst="rect">
            <a:avLst/>
          </a:prstGeom>
          <a:noFill/>
        </p:spPr>
      </p:pic>
      <p:pic>
        <p:nvPicPr>
          <p:cNvPr id="3" name="Picture 8" descr="C:\Users\Андрей\Desktop\ПАРОВОЗ\67209546_1291007392_0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924944"/>
            <a:ext cx="3238880" cy="3065098"/>
          </a:xfrm>
          <a:prstGeom prst="rect">
            <a:avLst/>
          </a:prstGeom>
          <a:noFill/>
        </p:spPr>
      </p:pic>
      <p:pic>
        <p:nvPicPr>
          <p:cNvPr id="4" name="Picture 7" descr="C:\Users\Андрей\Desktop\ПАРОВОЗ\dostavka00000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2636912"/>
            <a:ext cx="3600400" cy="3320878"/>
          </a:xfrm>
          <a:prstGeom prst="rect">
            <a:avLst/>
          </a:prstGeom>
          <a:noFill/>
        </p:spPr>
      </p:pic>
      <p:pic>
        <p:nvPicPr>
          <p:cNvPr id="6" name="Picture 2" descr="C:\Users\Андрей\Desktop\ПАРОВОЗ\67209534_1291007273_0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2852936"/>
            <a:ext cx="1455946" cy="1857301"/>
          </a:xfrm>
          <a:prstGeom prst="rect">
            <a:avLst/>
          </a:prstGeom>
          <a:noFill/>
        </p:spPr>
      </p:pic>
      <p:pic>
        <p:nvPicPr>
          <p:cNvPr id="7" name="Picture 4" descr="http://f1.mylove.ru/PlB0x1QjB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764704"/>
            <a:ext cx="890820" cy="864096"/>
          </a:xfrm>
          <a:prstGeom prst="rect">
            <a:avLst/>
          </a:prstGeom>
          <a:noFill/>
        </p:spPr>
      </p:pic>
      <p:pic>
        <p:nvPicPr>
          <p:cNvPr id="8" name="Picture 4" descr="http://f1.mylove.ru/PlB0x1QjB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692696"/>
            <a:ext cx="890820" cy="86409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64088" y="1772816"/>
            <a:ext cx="20617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Зай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–чик»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Андрей\Desktop\ПАРОВОЗ\37524655-hinh-nen-de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4897" y="0"/>
            <a:ext cx="9188897" cy="6858000"/>
          </a:xfrm>
          <a:prstGeom prst="rect">
            <a:avLst/>
          </a:prstGeom>
          <a:noFill/>
        </p:spPr>
      </p:pic>
      <p:pic>
        <p:nvPicPr>
          <p:cNvPr id="3" name="Picture 8" descr="C:\Users\Андрей\Desktop\ПАРОВОЗ\67209546_1291007392_0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924944"/>
            <a:ext cx="3431888" cy="3247750"/>
          </a:xfrm>
          <a:prstGeom prst="rect">
            <a:avLst/>
          </a:prstGeom>
          <a:noFill/>
        </p:spPr>
      </p:pic>
      <p:pic>
        <p:nvPicPr>
          <p:cNvPr id="4" name="Picture 7" descr="C:\Users\Андрей\Desktop\ПАРОВОЗ\dostavka00000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780928"/>
            <a:ext cx="3600400" cy="3320878"/>
          </a:xfrm>
          <a:prstGeom prst="rect">
            <a:avLst/>
          </a:prstGeom>
          <a:noFill/>
        </p:spPr>
      </p:pic>
      <p:pic>
        <p:nvPicPr>
          <p:cNvPr id="17410" name="Picture 2" descr="C:\Users\Андрей\Desktop\ПАРОВОЗ\67209538_1291007313_0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308091">
            <a:off x="5119583" y="2225485"/>
            <a:ext cx="2304256" cy="2822398"/>
          </a:xfrm>
          <a:prstGeom prst="rect">
            <a:avLst/>
          </a:prstGeom>
          <a:noFill/>
        </p:spPr>
      </p:pic>
      <p:pic>
        <p:nvPicPr>
          <p:cNvPr id="7" name="Picture 4" descr="http://f1.mylove.ru/PlB0x1QjB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620688"/>
            <a:ext cx="890820" cy="864096"/>
          </a:xfrm>
          <a:prstGeom prst="rect">
            <a:avLst/>
          </a:prstGeom>
          <a:noFill/>
        </p:spPr>
      </p:pic>
      <p:pic>
        <p:nvPicPr>
          <p:cNvPr id="8" name="Picture 4" descr="http://f1.mylove.ru/PlB0x1QjB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620688"/>
            <a:ext cx="890820" cy="86409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508104" y="1628800"/>
            <a:ext cx="1933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Миш -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Андрей\Desktop\ПАРОВОЗ\37524655-hinh-nen-de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88896" cy="6858000"/>
          </a:xfrm>
          <a:prstGeom prst="rect">
            <a:avLst/>
          </a:prstGeom>
          <a:noFill/>
        </p:spPr>
      </p:pic>
      <p:pic>
        <p:nvPicPr>
          <p:cNvPr id="7" name="Picture 2" descr="http://www.playcast.ru/uploads/2016/10/02/2007716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204864"/>
            <a:ext cx="3600400" cy="218965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915816" y="836712"/>
            <a:ext cx="32242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146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DC4</dc:creator>
  <cp:lastModifiedBy>User</cp:lastModifiedBy>
  <cp:revision>3</cp:revision>
  <dcterms:created xsi:type="dcterms:W3CDTF">2017-08-03T11:38:41Z</dcterms:created>
  <dcterms:modified xsi:type="dcterms:W3CDTF">2019-02-11T08:29:33Z</dcterms:modified>
</cp:coreProperties>
</file>