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7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ЗОБРАЖЕНИЕ\ФОНЫ - ОБОИ\НЕБО\fon-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33451" y="404664"/>
            <a:ext cx="668093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ЧУВСТВА РИТМА,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МУЗИЦИРОВАНИЕ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2688" y="2967335"/>
            <a:ext cx="64786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РИТМИЧЕСКИЕ ЦЕПОЧКИ</a:t>
            </a:r>
          </a:p>
          <a:p>
            <a:pPr algn="ctr"/>
            <a:r>
              <a:rPr lang="ru-RU" sz="32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«СОЛНЫШЕК»</a:t>
            </a:r>
          </a:p>
          <a:p>
            <a:pPr algn="ctr"/>
            <a:r>
              <a:rPr lang="ru-RU" sz="32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3200" b="1" cap="none" spc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 детей подготовительных групп</a:t>
            </a:r>
            <a:endParaRPr lang="ru-RU" sz="3200" b="1" cap="none" spc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9" name="Picture 5" descr="F:\ИЗОБРАЖЕНИЕ\АНИМАЦИЯ\СОЛНЫШКО\solna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653136"/>
            <a:ext cx="1872208" cy="1938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ИЗОБРАЖЕНИЕ\ФОНЫ - ОБОИ\НЕБО\fon-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564904"/>
            <a:ext cx="1080120" cy="1122756"/>
          </a:xfrm>
          <a:prstGeom prst="rect">
            <a:avLst/>
          </a:prstGeom>
          <a:noFill/>
        </p:spPr>
      </p:pic>
      <p:pic>
        <p:nvPicPr>
          <p:cNvPr id="4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980314"/>
            <a:ext cx="1872208" cy="1946110"/>
          </a:xfrm>
          <a:prstGeom prst="rect">
            <a:avLst/>
          </a:prstGeom>
          <a:noFill/>
        </p:spPr>
      </p:pic>
      <p:pic>
        <p:nvPicPr>
          <p:cNvPr id="5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564904"/>
            <a:ext cx="1080120" cy="1122756"/>
          </a:xfrm>
          <a:prstGeom prst="rect">
            <a:avLst/>
          </a:prstGeom>
          <a:noFill/>
        </p:spPr>
      </p:pic>
      <p:pic>
        <p:nvPicPr>
          <p:cNvPr id="6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564904"/>
            <a:ext cx="1080120" cy="1122756"/>
          </a:xfrm>
          <a:prstGeom prst="rect">
            <a:avLst/>
          </a:prstGeom>
          <a:noFill/>
        </p:spPr>
      </p:pic>
      <p:pic>
        <p:nvPicPr>
          <p:cNvPr id="7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564904"/>
            <a:ext cx="1080120" cy="1122756"/>
          </a:xfrm>
          <a:prstGeom prst="rect">
            <a:avLst/>
          </a:prstGeom>
          <a:noFill/>
        </p:spPr>
      </p:pic>
      <p:pic>
        <p:nvPicPr>
          <p:cNvPr id="8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916832"/>
            <a:ext cx="1933278" cy="200959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568" y="4725144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ти</a:t>
            </a:r>
            <a:r>
              <a:rPr lang="ru-RU" sz="4400" b="1" dirty="0" smtClean="0"/>
              <a:t>  -  </a:t>
            </a:r>
            <a:r>
              <a:rPr lang="ru-RU" sz="4400" b="1" dirty="0" err="1" smtClean="0"/>
              <a:t>ти</a:t>
            </a:r>
            <a:r>
              <a:rPr lang="ru-RU" sz="4400" b="1" dirty="0" smtClean="0"/>
              <a:t>  -    ТА 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16016" y="4725144"/>
            <a:ext cx="38164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ти</a:t>
            </a:r>
            <a:r>
              <a:rPr lang="ru-RU" sz="4400" b="1" dirty="0" smtClean="0"/>
              <a:t>  -  </a:t>
            </a:r>
            <a:r>
              <a:rPr lang="ru-RU" sz="4400" b="1" dirty="0" err="1" smtClean="0"/>
              <a:t>ти</a:t>
            </a:r>
            <a:r>
              <a:rPr lang="ru-RU" sz="4400" b="1" dirty="0" smtClean="0"/>
              <a:t>  -    ТА 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ИЗОБРАЖЕНИЕ\ФОНЫ - ОБОИ\НЕБО\fon-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08306"/>
            <a:ext cx="1872208" cy="1946110"/>
          </a:xfrm>
          <a:prstGeom prst="rect">
            <a:avLst/>
          </a:prstGeom>
          <a:noFill/>
        </p:spPr>
      </p:pic>
      <p:pic>
        <p:nvPicPr>
          <p:cNvPr id="4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08306"/>
            <a:ext cx="1872208" cy="1946110"/>
          </a:xfrm>
          <a:prstGeom prst="rect">
            <a:avLst/>
          </a:prstGeom>
          <a:noFill/>
        </p:spPr>
      </p:pic>
      <p:pic>
        <p:nvPicPr>
          <p:cNvPr id="5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564904"/>
            <a:ext cx="1080120" cy="1122756"/>
          </a:xfrm>
          <a:prstGeom prst="rect">
            <a:avLst/>
          </a:prstGeom>
          <a:noFill/>
        </p:spPr>
      </p:pic>
      <p:pic>
        <p:nvPicPr>
          <p:cNvPr id="6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1080120" cy="1122756"/>
          </a:xfrm>
          <a:prstGeom prst="rect">
            <a:avLst/>
          </a:prstGeom>
          <a:noFill/>
        </p:spPr>
      </p:pic>
      <p:pic>
        <p:nvPicPr>
          <p:cNvPr id="7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7" y="1988840"/>
            <a:ext cx="1864005" cy="19375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7584" y="4725144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ТА –  ТА –   </a:t>
            </a:r>
            <a:r>
              <a:rPr lang="ru-RU" sz="5400" b="1" dirty="0" err="1" smtClean="0"/>
              <a:t>ти</a:t>
            </a:r>
            <a:r>
              <a:rPr lang="ru-RU" sz="5400" b="1" dirty="0" smtClean="0"/>
              <a:t> –  </a:t>
            </a:r>
            <a:r>
              <a:rPr lang="ru-RU" sz="5400" b="1" dirty="0" err="1" smtClean="0"/>
              <a:t>ти</a:t>
            </a:r>
            <a:r>
              <a:rPr lang="ru-RU" sz="5400" b="1" dirty="0" smtClean="0"/>
              <a:t>   - ТА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ИЗОБРАЖЕНИЕ\ФОНЫ - ОБОИ\НЕБО\fon-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1944216" cy="2020961"/>
          </a:xfrm>
          <a:prstGeom prst="rect">
            <a:avLst/>
          </a:prstGeom>
          <a:noFill/>
        </p:spPr>
      </p:pic>
      <p:pic>
        <p:nvPicPr>
          <p:cNvPr id="4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988840"/>
            <a:ext cx="1872208" cy="1946110"/>
          </a:xfrm>
          <a:prstGeom prst="rect">
            <a:avLst/>
          </a:prstGeom>
          <a:noFill/>
        </p:spPr>
      </p:pic>
      <p:pic>
        <p:nvPicPr>
          <p:cNvPr id="5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1933278" cy="2009591"/>
          </a:xfrm>
          <a:prstGeom prst="rect">
            <a:avLst/>
          </a:prstGeom>
          <a:noFill/>
        </p:spPr>
      </p:pic>
      <p:pic>
        <p:nvPicPr>
          <p:cNvPr id="6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36912"/>
            <a:ext cx="1080120" cy="1122756"/>
          </a:xfrm>
          <a:prstGeom prst="rect">
            <a:avLst/>
          </a:prstGeom>
          <a:noFill/>
        </p:spPr>
      </p:pic>
      <p:pic>
        <p:nvPicPr>
          <p:cNvPr id="7" name="Picture 2" descr="F:\ИЗОБРАЖЕНИЕ\АНИМАЦИЯ\СОЛНЫШКО\s455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564904"/>
            <a:ext cx="1080120" cy="11227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99592" y="4581128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ТА –  </a:t>
            </a:r>
            <a:r>
              <a:rPr lang="ru-RU" sz="5400" b="1" dirty="0" err="1" smtClean="0"/>
              <a:t>ти</a:t>
            </a:r>
            <a:r>
              <a:rPr lang="ru-RU" sz="5400" b="1" dirty="0" smtClean="0"/>
              <a:t> –  </a:t>
            </a:r>
            <a:r>
              <a:rPr lang="ru-RU" sz="5400" b="1" dirty="0" err="1" smtClean="0"/>
              <a:t>ти</a:t>
            </a:r>
            <a:r>
              <a:rPr lang="ru-RU" sz="5400" b="1" dirty="0" smtClean="0"/>
              <a:t> –   ТА –  ТА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ИЗОБРАЖЕНИЕ\ФОНЫ - ОБОИ\НЕБО\fon-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F:\ИЗОБРАЖЕНИЕ\АНИМАЦИЯ\СОЛНЫШКО\a6b4cb13b68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268760"/>
            <a:ext cx="3358480" cy="3511138"/>
          </a:xfrm>
          <a:prstGeom prst="rect">
            <a:avLst/>
          </a:prstGeom>
          <a:noFill/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551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6732" y="5085184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МОЛОДЦЫ!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45</Words>
  <Application>Microsoft Office PowerPoint</Application>
  <PresentationFormat>Экран (4:3)</PresentationFormat>
  <Paragraphs>10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DC4</dc:creator>
  <cp:lastModifiedBy>Пользователь</cp:lastModifiedBy>
  <cp:revision>4</cp:revision>
  <dcterms:created xsi:type="dcterms:W3CDTF">2014-09-29T10:56:18Z</dcterms:created>
  <dcterms:modified xsi:type="dcterms:W3CDTF">2019-10-30T09:47:10Z</dcterms:modified>
</cp:coreProperties>
</file>