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1" r:id="rId6"/>
    <p:sldId id="264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9" d="100"/>
          <a:sy n="59" d="100"/>
        </p:scale>
        <p:origin x="-72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2.png"/><Relationship Id="rId7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" descr="C:\Users\Инна\Desktop\УДИВИТЕЛЬНЫЙ РИТМ\ИЗО\YIFVUK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813" y="0"/>
            <a:ext cx="9148813" cy="68580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291712" y="548680"/>
            <a:ext cx="483837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Игры с картинками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979712" y="1556792"/>
            <a:ext cx="57197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«День рождение»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690336"/>
            <a:ext cx="53103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детей старшего дошкольного возраста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Программе «Ладушки», - И. М.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Каплунова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И,А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Новоскольцева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пособие «Этот удивительный ритм»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91680" y="4293096"/>
            <a:ext cx="61926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Задание: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Один ребенок играет на детском музыкальном инструменте слово «Белочка», а другой ребенок играет следующий ритмический рисунок на слайде и.т.д.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C:\Users\Инна\Desktop\УДИВИТЕЛЬНЫЙ РИТМ\ИЗО\YIFVUK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813" y="0"/>
            <a:ext cx="9148813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43608" y="404664"/>
            <a:ext cx="75689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поросенка было день рождение и он позвал гостей.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" descr="http://img1.liveinternet.ru/images/attach/c/2/69/176/69176919_1294913719_1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4077072"/>
            <a:ext cx="2343211" cy="213337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48211" y="1196752"/>
            <a:ext cx="42615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По-ро-се-нок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6" descr="http://exploringmusicalinstruments.com/wp-content/uploads/2016/02/crotchet-151922_128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2132856"/>
            <a:ext cx="504056" cy="1008112"/>
          </a:xfrm>
          <a:prstGeom prst="rect">
            <a:avLst/>
          </a:prstGeom>
          <a:noFill/>
        </p:spPr>
      </p:pic>
      <p:pic>
        <p:nvPicPr>
          <p:cNvPr id="7" name="Picture 6" descr="http://exploringmusicalinstruments.com/wp-content/uploads/2016/02/crotchet-151922_128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2132856"/>
            <a:ext cx="504056" cy="1008112"/>
          </a:xfrm>
          <a:prstGeom prst="rect">
            <a:avLst/>
          </a:prstGeom>
          <a:noFill/>
        </p:spPr>
      </p:pic>
      <p:pic>
        <p:nvPicPr>
          <p:cNvPr id="8" name="Picture 6" descr="http://exploringmusicalinstruments.com/wp-content/uploads/2016/02/crotchet-151922_128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2132856"/>
            <a:ext cx="504056" cy="1008112"/>
          </a:xfrm>
          <a:prstGeom prst="rect">
            <a:avLst/>
          </a:prstGeom>
          <a:noFill/>
        </p:spPr>
      </p:pic>
      <p:pic>
        <p:nvPicPr>
          <p:cNvPr id="9" name="Picture 6" descr="http://exploringmusicalinstruments.com/wp-content/uploads/2016/02/crotchet-151922_128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2132856"/>
            <a:ext cx="504056" cy="1008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Инна\Desktop\УДИВИТЕЛЬНЫЙ РИТМ\ИЗО\YIFVUK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813" y="0"/>
            <a:ext cx="9148813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260648"/>
            <a:ext cx="786388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Пришла Белочка и принесла шишки и орешки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подарок.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www.playcast.ru/uploads/2016/03/10/1776282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3789040"/>
            <a:ext cx="2520280" cy="2811082"/>
          </a:xfrm>
          <a:prstGeom prst="rect">
            <a:avLst/>
          </a:prstGeom>
          <a:noFill/>
        </p:spPr>
      </p:pic>
      <p:pic>
        <p:nvPicPr>
          <p:cNvPr id="3076" name="Picture 4" descr="http://static.trendme.net/pictures/items/Pinecone_Plants-DeeDee85-full-3212-39146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5157192"/>
            <a:ext cx="1872208" cy="137794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55776" y="17008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833422" y="1052736"/>
            <a:ext cx="32549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Бе-лоч-ка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6" descr="http://exploringmusicalinstruments.com/wp-content/uploads/2016/02/crotchet-151922_128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2060848"/>
            <a:ext cx="504056" cy="1008112"/>
          </a:xfrm>
          <a:prstGeom prst="rect">
            <a:avLst/>
          </a:prstGeom>
          <a:noFill/>
        </p:spPr>
      </p:pic>
      <p:pic>
        <p:nvPicPr>
          <p:cNvPr id="9" name="Picture 6" descr="http://exploringmusicalinstruments.com/wp-content/uploads/2016/02/crotchet-151922_128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912" y="1988840"/>
            <a:ext cx="504056" cy="1008112"/>
          </a:xfrm>
          <a:prstGeom prst="rect">
            <a:avLst/>
          </a:prstGeom>
          <a:noFill/>
        </p:spPr>
      </p:pic>
      <p:pic>
        <p:nvPicPr>
          <p:cNvPr id="10" name="Picture 6" descr="http://exploringmusicalinstruments.com/wp-content/uploads/2016/02/crotchet-151922_128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1988840"/>
            <a:ext cx="504056" cy="1008112"/>
          </a:xfrm>
          <a:prstGeom prst="rect">
            <a:avLst/>
          </a:prstGeom>
          <a:noFill/>
        </p:spPr>
      </p:pic>
      <p:pic>
        <p:nvPicPr>
          <p:cNvPr id="11" name="Picture 8" descr="http://img1.liveinternet.ru/images/attach/c/2/69/176/69176919_1294913719_15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1619672" y="4437112"/>
            <a:ext cx="2293632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Инна\Desktop\УДИВИТЕЛЬНЫЙ РИТМ\ИЗО\YIFVUK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813" y="0"/>
            <a:ext cx="9148813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99592" y="476672"/>
            <a:ext cx="74069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Потом пришел Крокодил и сказал, что он принес цветочек, который он вырастил сам.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6" name="Picture 4" descr="http://img-fotki.yandex.ru/get/9505/208575877.d4/0_dfb00_f0c39345_X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4221088"/>
            <a:ext cx="2304256" cy="2312930"/>
          </a:xfrm>
          <a:prstGeom prst="rect">
            <a:avLst/>
          </a:prstGeom>
          <a:noFill/>
        </p:spPr>
      </p:pic>
      <p:pic>
        <p:nvPicPr>
          <p:cNvPr id="18440" name="Picture 8" descr="http://prikolnye-kartinki.ru/img/picture/Apr/18/4e8c02f36f2faaceadd85f776397257a/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3789040"/>
            <a:ext cx="927381" cy="155492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548661" y="1484784"/>
            <a:ext cx="37534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Кро-ко-дил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6" descr="http://exploringmusicalinstruments.com/wp-content/uploads/2016/02/crotchet-151922_128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83768" y="2348880"/>
            <a:ext cx="504056" cy="1008112"/>
          </a:xfrm>
          <a:prstGeom prst="rect">
            <a:avLst/>
          </a:prstGeom>
          <a:noFill/>
        </p:spPr>
      </p:pic>
      <p:pic>
        <p:nvPicPr>
          <p:cNvPr id="10" name="Picture 6" descr="http://exploringmusicalinstruments.com/wp-content/uploads/2016/02/crotchet-151922_128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912" y="2348880"/>
            <a:ext cx="504056" cy="1008112"/>
          </a:xfrm>
          <a:prstGeom prst="rect">
            <a:avLst/>
          </a:prstGeom>
          <a:noFill/>
        </p:spPr>
      </p:pic>
      <p:pic>
        <p:nvPicPr>
          <p:cNvPr id="11" name="Picture 6" descr="http://exploringmusicalinstruments.com/wp-content/uploads/2016/02/crotchet-151922_128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2348880"/>
            <a:ext cx="504056" cy="1008112"/>
          </a:xfrm>
          <a:prstGeom prst="rect">
            <a:avLst/>
          </a:prstGeom>
          <a:noFill/>
        </p:spPr>
      </p:pic>
      <p:pic>
        <p:nvPicPr>
          <p:cNvPr id="12" name="Picture 8" descr="http://img1.liveinternet.ru/images/attach/c/2/69/176/69176919_1294913719_15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683568" y="4437112"/>
            <a:ext cx="2293632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Инна\Desktop\УДИВИТЕЛЬНЫЙ РИТМ\ИЗО\YIFVUK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813" y="0"/>
            <a:ext cx="9148813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19672" y="332656"/>
            <a:ext cx="52168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Прибежал Лев и принес банан.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s://img-fotki.yandex.ru/get/6729/23869276.12f/0_a9e2c_f34bda2b_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3284984"/>
            <a:ext cx="3096344" cy="3096344"/>
          </a:xfrm>
          <a:prstGeom prst="rect">
            <a:avLst/>
          </a:prstGeom>
          <a:noFill/>
        </p:spPr>
      </p:pic>
      <p:pic>
        <p:nvPicPr>
          <p:cNvPr id="5" name="Picture 8" descr="http://img1.liveinternet.ru/images/attach/c/2/69/176/69176919_1294913719_1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403648" y="4293096"/>
            <a:ext cx="2293632" cy="208823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314971" y="1124744"/>
            <a:ext cx="13773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Лев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https://openclipart.org/image/2400px/svg_to_png/108505/music-halfnot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2060848"/>
            <a:ext cx="648072" cy="963163"/>
          </a:xfrm>
          <a:prstGeom prst="rect">
            <a:avLst/>
          </a:prstGeom>
          <a:noFill/>
        </p:spPr>
      </p:pic>
      <p:pic>
        <p:nvPicPr>
          <p:cNvPr id="19460" name="Picture 4" descr="http://cliparts.co/cliparts/kAT/bxG/kATbxGXi4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2" y="4806280"/>
            <a:ext cx="2051720" cy="2051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Инна\Desktop\УДИВИТЕЛЬНЫЙ РИТМ\ИЗО\YIFVUK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813" y="0"/>
            <a:ext cx="9148813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260648"/>
            <a:ext cx="810818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 всем было очень  весело и они пели песенку. 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Вот такую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1268760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Tx/>
              <a:buChar char="-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Прохлопать ритмический рисунок из названия зверей  и спеть любую любимую. песню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8" descr="http://img1.liveinternet.ru/images/attach/c/2/69/176/69176919_1294913719_1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23528" y="4581128"/>
            <a:ext cx="1344543" cy="1224136"/>
          </a:xfrm>
          <a:prstGeom prst="rect">
            <a:avLst/>
          </a:prstGeom>
          <a:noFill/>
        </p:spPr>
      </p:pic>
      <p:pic>
        <p:nvPicPr>
          <p:cNvPr id="6" name="Picture 2" descr="http://www.playcast.ru/uploads/2016/03/10/1776282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4046918"/>
            <a:ext cx="2520280" cy="2811082"/>
          </a:xfrm>
          <a:prstGeom prst="rect">
            <a:avLst/>
          </a:prstGeom>
          <a:noFill/>
        </p:spPr>
      </p:pic>
      <p:pic>
        <p:nvPicPr>
          <p:cNvPr id="7" name="Picture 4" descr="http://img-fotki.yandex.ru/get/9505/208575877.d4/0_dfb00_f0c39345_X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4293096"/>
            <a:ext cx="2304256" cy="2312930"/>
          </a:xfrm>
          <a:prstGeom prst="rect">
            <a:avLst/>
          </a:prstGeom>
          <a:noFill/>
        </p:spPr>
      </p:pic>
      <p:pic>
        <p:nvPicPr>
          <p:cNvPr id="8" name="Picture 2" descr="https://img-fotki.yandex.ru/get/6729/23869276.12f/0_a9e2c_f34bda2b_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3501008"/>
            <a:ext cx="3096344" cy="3096344"/>
          </a:xfrm>
          <a:prstGeom prst="rect">
            <a:avLst/>
          </a:prstGeom>
          <a:noFill/>
        </p:spPr>
      </p:pic>
      <p:pic>
        <p:nvPicPr>
          <p:cNvPr id="9" name="Picture 6" descr="http://exploringmusicalinstruments.com/wp-content/uploads/2016/02/crotchet-151922_1280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8" y="2132856"/>
            <a:ext cx="288032" cy="576064"/>
          </a:xfrm>
          <a:prstGeom prst="rect">
            <a:avLst/>
          </a:prstGeom>
          <a:noFill/>
        </p:spPr>
      </p:pic>
      <p:pic>
        <p:nvPicPr>
          <p:cNvPr id="11" name="Picture 6" descr="http://exploringmusicalinstruments.com/wp-content/uploads/2016/02/crotchet-151922_1280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3568" y="2132856"/>
            <a:ext cx="288032" cy="576064"/>
          </a:xfrm>
          <a:prstGeom prst="rect">
            <a:avLst/>
          </a:prstGeom>
          <a:noFill/>
        </p:spPr>
      </p:pic>
      <p:pic>
        <p:nvPicPr>
          <p:cNvPr id="12" name="Picture 6" descr="http://exploringmusicalinstruments.com/wp-content/uploads/2016/02/crotchet-151922_1280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43608" y="2132856"/>
            <a:ext cx="288032" cy="576064"/>
          </a:xfrm>
          <a:prstGeom prst="rect">
            <a:avLst/>
          </a:prstGeom>
          <a:noFill/>
        </p:spPr>
      </p:pic>
      <p:pic>
        <p:nvPicPr>
          <p:cNvPr id="13" name="Picture 6" descr="http://exploringmusicalinstruments.com/wp-content/uploads/2016/02/crotchet-151922_1280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03648" y="2132856"/>
            <a:ext cx="288032" cy="576064"/>
          </a:xfrm>
          <a:prstGeom prst="rect">
            <a:avLst/>
          </a:prstGeom>
          <a:noFill/>
        </p:spPr>
      </p:pic>
      <p:pic>
        <p:nvPicPr>
          <p:cNvPr id="14" name="Picture 6" descr="http://exploringmusicalinstruments.com/wp-content/uploads/2016/02/crotchet-151922_1280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11760" y="2132856"/>
            <a:ext cx="324036" cy="648072"/>
          </a:xfrm>
          <a:prstGeom prst="rect">
            <a:avLst/>
          </a:prstGeom>
          <a:noFill/>
        </p:spPr>
      </p:pic>
      <p:pic>
        <p:nvPicPr>
          <p:cNvPr id="15" name="Picture 6" descr="http://exploringmusicalinstruments.com/wp-content/uploads/2016/02/crotchet-151922_1280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15816" y="2204864"/>
            <a:ext cx="288032" cy="576064"/>
          </a:xfrm>
          <a:prstGeom prst="rect">
            <a:avLst/>
          </a:prstGeom>
          <a:noFill/>
        </p:spPr>
      </p:pic>
      <p:pic>
        <p:nvPicPr>
          <p:cNvPr id="16" name="Picture 6" descr="http://exploringmusicalinstruments.com/wp-content/uploads/2016/02/crotchet-151922_1280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11960" y="2204864"/>
            <a:ext cx="288032" cy="576064"/>
          </a:xfrm>
          <a:prstGeom prst="rect">
            <a:avLst/>
          </a:prstGeom>
          <a:noFill/>
        </p:spPr>
      </p:pic>
      <p:pic>
        <p:nvPicPr>
          <p:cNvPr id="17" name="Picture 6" descr="http://exploringmusicalinstruments.com/wp-content/uploads/2016/02/crotchet-151922_1280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16016" y="2204864"/>
            <a:ext cx="288032" cy="576064"/>
          </a:xfrm>
          <a:prstGeom prst="rect">
            <a:avLst/>
          </a:prstGeom>
          <a:noFill/>
        </p:spPr>
      </p:pic>
      <p:pic>
        <p:nvPicPr>
          <p:cNvPr id="18" name="Picture 6" descr="http://exploringmusicalinstruments.com/wp-content/uploads/2016/02/crotchet-151922_1280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48064" y="2204864"/>
            <a:ext cx="288032" cy="576064"/>
          </a:xfrm>
          <a:prstGeom prst="rect">
            <a:avLst/>
          </a:prstGeom>
          <a:noFill/>
        </p:spPr>
      </p:pic>
      <p:pic>
        <p:nvPicPr>
          <p:cNvPr id="19" name="Picture 4" descr="https://openclipart.org/image/2400px/svg_to_png/108505/music-halfnote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52320" y="2060848"/>
            <a:ext cx="454267" cy="675131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323528" y="3068960"/>
            <a:ext cx="1543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По-ро-се-нок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411760" y="3068960"/>
            <a:ext cx="891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Бел-ка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11960" y="3068960"/>
            <a:ext cx="1374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Кро-ко-дил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380312" y="3068960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Лев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Инна\Desktop\УДИВИТЕЛЬНЫЙ РИТМ\ИЗО\YIFVUK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8813" cy="6858000"/>
          </a:xfrm>
          <a:prstGeom prst="rect">
            <a:avLst/>
          </a:prstGeom>
          <a:noFill/>
        </p:spPr>
      </p:pic>
      <p:pic>
        <p:nvPicPr>
          <p:cNvPr id="3" name="Picture 2" descr="http://www.playcast.ru/uploads/2016/10/02/2007716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1988840"/>
            <a:ext cx="4176464" cy="253999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43808" y="980728"/>
            <a:ext cx="33807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134</Words>
  <Application>Microsoft Office PowerPoint</Application>
  <PresentationFormat>Экран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Инна</dc:creator>
  <cp:lastModifiedBy>Пользователь</cp:lastModifiedBy>
  <cp:revision>13</cp:revision>
  <dcterms:created xsi:type="dcterms:W3CDTF">2016-10-17T19:03:50Z</dcterms:created>
  <dcterms:modified xsi:type="dcterms:W3CDTF">2019-10-30T09:39:32Z</dcterms:modified>
</cp:coreProperties>
</file>