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-2671996_960_7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27584" y="1052736"/>
            <a:ext cx="7932249" cy="4247317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Комплекс артикуляционной </a:t>
            </a:r>
          </a:p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г</a:t>
            </a:r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имнастики для детей</a:t>
            </a:r>
          </a:p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Старшего дошкольного </a:t>
            </a:r>
          </a:p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возраста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876256" y="6165304"/>
            <a:ext cx="201622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876256" y="6165304"/>
            <a:ext cx="201622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ackground-2671996_960_7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771800" y="2492896"/>
            <a:ext cx="3960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Скороговорки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ackground-2671996_960_7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188640"/>
          <a:ext cx="7848872" cy="650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Звуки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С-Сь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1) Сеня, Соня, Сима с Саней катались на санках.</a:t>
                      </a:r>
                      <a:endParaRPr lang="ru-RU" sz="1800" b="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Санки — скок, Сеню — с ног,</a:t>
                      </a:r>
                      <a:endParaRPr lang="ru-RU" sz="1800" b="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Соню — в бок,</a:t>
                      </a:r>
                      <a:endParaRPr lang="ru-RU" sz="1800" b="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Симу с Саней — бух в сугроб!</a:t>
                      </a:r>
                      <a:endParaRPr lang="ru-RU" sz="1800" b="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2)Спал спокойно сытый сом, видел сладкий-сладкий сон.</a:t>
                      </a:r>
                      <a:endParaRPr lang="ru-RU" sz="1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3)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скамейку мама села, справа — Сева, Слава — слева.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Са-са-са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на столе сидит оса.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Сы-сы-сы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у осы усы, усы.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Со-со-со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надо справиться с осой.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Су-су-су, прогоните все осу!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5)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Слонёнок удивил слонят — слонёнок стал на самокат,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Немного покатался, и самокат сломался.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Солнце село за селом опять, спят синицы, сойки спят,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Спит в реке усатый сом, спят и лес, и сад, и дом.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Стадо спит, пастух и пёс...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Сон их всех к себе унёс.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До свиданья, сад, сад!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 осинки спят, спят.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мы сами спать пойдём,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Только песенку споём.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ackground-2671996_960_7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629880"/>
          <a:ext cx="7848872" cy="567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Звук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1)</a:t>
                      </a: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найду я ушки у нашей лягушки.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Мышонку шепчет мышь: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«Ты всё шуршишь, ты всё шуршишь».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Мышонок шепчет мыши: «Шуршать я буду тише».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3)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 Маши мошка в каше.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Что делать нашей Маше?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Положила кашу в плошку и поставила всё кошке.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Ша-ша-ша-ша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наша Маша хороша.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Шу-шу-шу-шу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Маше я письмо пишу.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Шо-шо-шо-шо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напишу я хорошо.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Ши-ши-ши-ши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ты мне тоже напиши.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Кошка на окошке штанишки шьёт,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 мышка в сапожках избушку метёт.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 </a:t>
                      </a:r>
                      <a:r>
                        <a:rPr lang="ru-RU" sz="1800" b="0" i="0" u="none" strike="noStrike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Прошки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 плошкой вышла оплошка: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Плошку </a:t>
                      </a:r>
                      <a:r>
                        <a:rPr lang="ru-RU" sz="1800" b="0" i="0" u="none" strike="noStrike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Прошка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перевернул.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Малышка заливается: «Где ёж?!»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утешишь, не уймёшь.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ackground-2671996_960_7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543520"/>
          <a:ext cx="7848872" cy="576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Звук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Л-Ль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Нам солнышко светило, нас ветер обвевал,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В пути не скучно было, и каждый напевал...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Мы ели, ели, ели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Ершей у ели...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Их еле-еле у ели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Доели.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3)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Уголек в уголок принеси,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уголке уголек погаси!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Не жалела мама мыла, мама мылом Милу мыла.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Мила мыло не любила, Миле в глаз попало мыло.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— Что ты плачешь, наша Мила?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— Я выплакиваю мыло.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Ла-ла-ла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Мила в лодочке плыла.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Ло-ло-ло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греет солнышко тепло.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Лу-лу-лу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рада Милочка теплу.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Лы-лы-лы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песни Милочке милы.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Клава в лодочке сидела,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Вместе с Милой песни пела.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ackground-2671996_960_7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584" y="683096"/>
          <a:ext cx="7848872" cy="541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Звук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Р-Рь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1) </a:t>
                      </a:r>
                      <a:r>
                        <a:rPr lang="ru-RU" sz="1800" b="0" i="0" u="none" strike="noStrike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Тара-тара-тара-ра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!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 крыльца растёт трава.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Ай, </a:t>
                      </a:r>
                      <a:r>
                        <a:rPr lang="ru-RU" sz="1800" b="0" i="0" u="none" strike="noStrike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тари-тари-тари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!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Куплю Рае янтари.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2)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Тридцать три вагона в ряд тараторят, тарахтят.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3)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Три тропки, на тропке травка, на травке тропка, травка на тропке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Жили-были раки, раки-забияки,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Жили раки дружно, не хотели драки.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Во дворе стоит забор, на забор полез Егор.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—  Ку-ка-ре-ку! — кричит петух.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— Разорвёшь все перья в пух!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Гроздья рябины на солнце горят.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Рябит от рябины в глазах у ребят.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— Рассказать вам про покупки?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— Про какие про покупки?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—  Про покупки, про покупки, про крупу и про прокрупки.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ackground-2671996_960_7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99592" y="634960"/>
          <a:ext cx="7848872" cy="567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Звуки </a:t>
                      </a:r>
                      <a:r>
                        <a:rPr lang="ru-RU" sz="1800" b="1" i="0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Р-Рь-Л-Ль-Й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1)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Метил в ворону, а попал в корову.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Метил в воробья, а попал в журавля.</a:t>
                      </a:r>
                      <a:endParaRPr lang="ru-RU" sz="1800" b="0" i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2)</a:t>
                      </a:r>
                      <a:r>
                        <a:rPr lang="ru-RU" sz="18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Варвара варенье доваривала, ворчала и приговаривала.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Марина грибы мариновала,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Лариса малину перебирала.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3)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Играл Егорка с Игорьком, скатился с горки кувырком.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Родион играл в футбол и забил в ворота гол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4)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 реки росла рябина, а река текла, рябила.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Рыбу ловит рыболов, но в реку от него уплыл улов.</a:t>
                      </a:r>
                      <a:endParaRPr lang="ru-RU" sz="1800" b="0" i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5)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Лиса по лесу ходила, лиса голосом вопила.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Лиса лычки драла, лиса лапотки плела: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Мужу трое, себе двое и детишкам по </a:t>
                      </a:r>
                      <a:r>
                        <a:rPr lang="ru-RU" sz="1800" b="0" i="0" u="none" strike="noStrike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лаптишкам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800" b="0" i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6)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Прокатился Колобок, а на дороге коробок.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Удивился Колобок и закатился в коробок.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7) </a:t>
                      </a:r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Кукле шарф вязала Алла, до конца не довязала.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Убирала Алла стол, подмести хотела пол.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Подмести не подмела, только время провела.</a:t>
                      </a:r>
                      <a:endParaRPr lang="ru-RU" sz="18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-2671996_960_7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332656"/>
            <a:ext cx="70567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ыработка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полноценных движений и определенных положений органов артикуляционного аппарата, необходимых 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правильного произношения звуков и озвучивания мультипликационных фильмов.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/>
              <a:t>-</a:t>
            </a:r>
            <a:r>
              <a:rPr lang="ru-RU" sz="2000" dirty="0" smtClean="0"/>
              <a:t>Укреплять </a:t>
            </a:r>
            <a:r>
              <a:rPr lang="ru-RU" sz="2000" dirty="0" smtClean="0"/>
              <a:t>мышцы губ, развивать их подвижность, учить удерживать губы в заданной позиции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-</a:t>
            </a:r>
            <a:r>
              <a:rPr lang="ru-RU" sz="2000" dirty="0" smtClean="0"/>
              <a:t>Укреплять </a:t>
            </a:r>
            <a:r>
              <a:rPr lang="ru-RU" sz="2000" dirty="0" smtClean="0"/>
              <a:t>мышцы языка, развивать его подвижность, способствовать растяжке подъязычной связки (уздечки), укреплять кончик языка, учить удерживать язык широким («лопаточка»), узким («иголочка»), в форме «чашечки» и т.д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-</a:t>
            </a:r>
            <a:r>
              <a:rPr lang="ru-RU" sz="2000" dirty="0" smtClean="0"/>
              <a:t>Укреплять </a:t>
            </a:r>
            <a:r>
              <a:rPr lang="ru-RU" sz="2000" dirty="0" smtClean="0"/>
              <a:t>мускулатуру щёк, развивать координацию движений и умение переключаться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- Учить контролировать </a:t>
            </a:r>
            <a:r>
              <a:rPr lang="ru-RU" sz="2000" dirty="0" smtClean="0"/>
              <a:t>поднимание и опускание мягкого нёба, развивать подвижность мягкого нёба, силу нёбно-глоточного затвора.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background-2671996_960_7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2bf9e7eda0154d29c9050ef6248b048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876256" y="6165304"/>
            <a:ext cx="201622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b86cacfd74fb06d325ba90bcf894f1c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84822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hwjBc6V-NAH_1200x0_AybP2us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5" name="Прямоугольник 4"/>
          <p:cNvSpPr/>
          <p:nvPr/>
        </p:nvSpPr>
        <p:spPr>
          <a:xfrm>
            <a:off x="6876256" y="6165304"/>
            <a:ext cx="201622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2-1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126db04ada8a0e09f45cd0def68ed37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876256" y="6165304"/>
            <a:ext cx="201622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7782" t="6996" r="14203" b="5499"/>
          <a:stretch>
            <a:fillRect/>
          </a:stretch>
        </p:blipFill>
        <p:spPr>
          <a:xfrm>
            <a:off x="-1" y="0"/>
            <a:ext cx="9116341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876256" y="6165304"/>
            <a:ext cx="201622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876256" y="6165304"/>
            <a:ext cx="201622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639</Words>
  <Application>Microsoft Office PowerPoint</Application>
  <PresentationFormat>Экран (4:3)</PresentationFormat>
  <Paragraphs>104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Serge</dc:creator>
  <cp:lastModifiedBy>Serge</cp:lastModifiedBy>
  <cp:revision>18</cp:revision>
  <dcterms:created xsi:type="dcterms:W3CDTF">2021-03-31T19:54:08Z</dcterms:created>
  <dcterms:modified xsi:type="dcterms:W3CDTF">2021-04-04T18:19:17Z</dcterms:modified>
</cp:coreProperties>
</file>