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adi.sk/d/SS0CE1t1INw9h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749945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№13 «Чебурашка» г. Нефтеюганск.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11560" y="2348880"/>
            <a:ext cx="7920880" cy="18722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37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«Создание пластилинового мультфильма по мотивам русской народной сказки</a:t>
            </a:r>
            <a:r>
              <a:rPr lang="en-US" sz="37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r>
              <a:rPr lang="ru-RU" sz="37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«Колобок</a:t>
            </a: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 algn="ctr">
              <a:spcBef>
                <a:spcPct val="0"/>
              </a:spcBef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Подготовительная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группа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«Солнышко»</a:t>
            </a:r>
          </a:p>
          <a:p>
            <a:pPr lvl="0" algn="ctr">
              <a:spcBef>
                <a:spcPct val="0"/>
              </a:spcBef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2021 год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292080" y="5085184"/>
            <a:ext cx="3168352" cy="74994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проекта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aseline="0" dirty="0" smtClean="0">
                <a:latin typeface="Times New Roman" pitchFamily="18" charset="0"/>
                <a:ea typeface="+mj-ea"/>
                <a:cs typeface="Times New Roman" pitchFamily="18" charset="0"/>
              </a:rPr>
              <a:t>Касаткина</a:t>
            </a:r>
            <a:r>
              <a:rPr lang="ru-RU" sz="2200" dirty="0" smtClean="0">
                <a:latin typeface="Times New Roman" pitchFamily="18" charset="0"/>
                <a:ea typeface="+mj-ea"/>
                <a:cs typeface="Times New Roman" pitchFamily="18" charset="0"/>
              </a:rPr>
              <a:t> Ксения Сергеевна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43608" y="692696"/>
            <a:ext cx="72008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Продукт.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2636912"/>
            <a:ext cx="7200800" cy="122413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2800" dirty="0" smtClean="0">
                <a:hlinkClick r:id="rId3"/>
              </a:rPr>
              <a:t>https://yadi.sk/d/SS0CE1t1INw9hg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23728" y="2852936"/>
            <a:ext cx="5256584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ru-RU" sz="3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Спасибо за внимание!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2915816" y="620688"/>
            <a:ext cx="3600400" cy="749945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5576" y="1484784"/>
            <a:ext cx="7772400" cy="475252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Одной из главных задач воспитателя является развитие мелкой моторики у детей дошкольного возраста. Так как это помогает подготовить руку ребёнка письму. Одним из эффективный способов развития мелкой моторики является лепка.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Из пластилина дети могут создать что угодно, ведь лепка помогает нам фантазировать без границ. Так как ранее совместно с детьми мы уже создавали мультфильм с помощью любимого конструктора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То на этот раз мы решили попробовать создать мультфильм уже по целой сказке.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Особенностью этого проекта является то, что дети будут практически без помощи воспитателя создавать собственный мультфильм.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Участниками проекта «Создание пластилинового мультфильма по мотивам русской народной сказке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Колобок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 стали дети подготовительной группы и воспитатели.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772400" cy="602128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развитие творческой деятельности дошкольников в процессе создания мультфильма из пластилина. Создание мультфильма «Колобок».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-Познакомить с новой техникой создания мультфильмов (Мультфильмы из пластилина)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-Закрепить знания о свойствах пластилина.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-Закрепить виды лепки.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-Закрепить этапы создания мультфильма.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-Развивать мелкую моторику.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-Расширять и обогащать активный и пассивный  словарь детей;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-Развивать связную речь детей.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-Формировать навыки общения и взаимодействия со сверстниками.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-Прививать любовь к созданию мультфильмов с помощью пластилина.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-Формировать ответственное отношение к своему и чужому труду.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2843808" y="692696"/>
            <a:ext cx="3235896" cy="749945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Паспорт проекта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27584" y="1556792"/>
            <a:ext cx="7848872" cy="42484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>
              <a:spcBef>
                <a:spcPct val="0"/>
              </a:spcBef>
            </a:pPr>
            <a:endParaRPr lang="ru-RU" sz="29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endParaRPr lang="ru-RU" sz="29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2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Тип проекта</a:t>
            </a:r>
            <a:r>
              <a:rPr lang="en-US" sz="2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r>
              <a:rPr lang="ru-RU" sz="2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ea typeface="+mj-ea"/>
                <a:cs typeface="Times New Roman" pitchFamily="18" charset="0"/>
              </a:rPr>
              <a:t>Познавательно-творческий </a:t>
            </a:r>
          </a:p>
          <a:p>
            <a:pPr lvl="0">
              <a:spcBef>
                <a:spcPct val="0"/>
              </a:spcBef>
            </a:pPr>
            <a:r>
              <a:rPr lang="ru-RU" sz="2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Срок реализации проекта</a:t>
            </a:r>
            <a:r>
              <a:rPr lang="en-US" sz="2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r>
              <a:rPr lang="ru-RU" sz="29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ea typeface="+mj-ea"/>
                <a:cs typeface="Times New Roman" pitchFamily="18" charset="0"/>
              </a:rPr>
              <a:t>1 месяц</a:t>
            </a:r>
            <a:endParaRPr lang="en-US" sz="29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Участники</a:t>
            </a:r>
            <a:r>
              <a:rPr kumimoji="0" lang="ru-RU" sz="29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проекта</a:t>
            </a:r>
            <a:r>
              <a:rPr kumimoji="0" lang="en-US" sz="29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r>
              <a:rPr kumimoji="0" lang="ru-RU" sz="29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9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Дети подготовительной группы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«Солнышко» . </a:t>
            </a:r>
            <a:r>
              <a:rPr lang="ru-RU" sz="2900" dirty="0" smtClean="0">
                <a:latin typeface="Times New Roman" pitchFamily="18" charset="0"/>
                <a:ea typeface="+mj-ea"/>
                <a:cs typeface="Times New Roman" pitchFamily="18" charset="0"/>
              </a:rPr>
              <a:t>Воспитатели группы.</a:t>
            </a:r>
          </a:p>
          <a:p>
            <a:pPr lvl="0">
              <a:spcBef>
                <a:spcPct val="0"/>
              </a:spcBef>
            </a:pPr>
            <a:r>
              <a:rPr kumimoji="0" lang="ru-RU" sz="29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Возраст детей</a:t>
            </a:r>
            <a:r>
              <a:rPr kumimoji="0" lang="en-US" sz="29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  <a:r>
              <a:rPr kumimoji="0" lang="en-US" sz="29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6 </a:t>
            </a:r>
            <a:r>
              <a:rPr kumimoji="0" lang="ru-RU" sz="29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лет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Планируемый результат: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создание мультфильма.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1. Подготовительный;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2. Основной;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3. Заключительный.</a:t>
            </a:r>
          </a:p>
          <a:p>
            <a:pPr lvl="0">
              <a:spcBef>
                <a:spcPct val="0"/>
              </a:spcBef>
            </a:pPr>
            <a:endParaRPr kumimoji="0" lang="ru-RU" sz="29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endParaRPr kumimoji="0" lang="en-US" sz="2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136904" cy="5400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 Подготовительный этап.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-Подготовка и подбор оборудования для съемки  (фотоаппарат, компьютер, микрофон, изучение литературы по теме)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-Освоить приём создания мультфильмов из пластилина.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-Подготовка материала для лепки героев (Пластилин, дощечки и т.д.)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-Подготовить конспект занятия по лепке героев сказки «Колобок»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Работа с детьми :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-Беседа с детьми по созданию пластилиновых мультфильмов.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-Обсуждение с детьми из какого материала можно лепить героев мультфильма.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Обсуждение темы мультфильма, определение главных героев.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-Зарисовка сценария (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Раскадровка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>
              <a:spcBef>
                <a:spcPct val="0"/>
              </a:spcBef>
            </a:pPr>
            <a:endParaRPr kumimoji="0" lang="ru-RU" sz="29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endParaRPr kumimoji="0" lang="en-US" sz="2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136904" cy="5400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2.Основной этап.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Провести с детьми занятие по созданию героев сказки «Колобок».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-Зарисовка декораций для мультфильма.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-Обыгрывание сцен опираясь на ранее созданную раскадровку.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-Сбор материала для создания пластилинового мультфильма.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Работа с детьми: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Создать из пластилина героев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сказки «Колобок».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-Собрать совместно с детьми сцены для мультфильма.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-Обыгрывание детьми сказки «Колобок»  по ролям 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-Запись на фотоаппаратуру сцен согласно сценарию.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-Запись голоса для озвучивания мультфильма.</a:t>
            </a:r>
          </a:p>
          <a:p>
            <a:endParaRPr kumimoji="0" lang="ru-RU" sz="29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endParaRPr kumimoji="0" lang="en-US" sz="2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136904" cy="5400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3. Заключительный этап.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 Смонтировать пластилиновый мультфильм из отснятого материала.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-Продемонстрировать созданный мультфильм.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-Обсудить этапы создания мультфильма. 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Работа с детьми: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 Просмотр совместно созданного мультфильма.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-Обсуждение этапов создания мультфильма«Колобок».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-Обсуждение с детьми полученных знаний по созданию мультфильмов из пластилина.(Как это было? Что понравилось? Что не понравилось? Какие были трудности и т.д.)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-Предложить детям создать пластилиновый мультфильм совместно с родителями дома.</a:t>
            </a:r>
          </a:p>
          <a:p>
            <a:endParaRPr kumimoji="0" lang="ru-RU" sz="29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endParaRPr kumimoji="0" lang="en-US" sz="2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43608" y="692696"/>
            <a:ext cx="72008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Подготовка материалов по лепке.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 descr="IMG_039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2617927" y="702553"/>
            <a:ext cx="4261340" cy="56817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c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43608" y="692696"/>
            <a:ext cx="7200800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Занятие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 созданию героев сказки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«Колобок».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 descr="IMG_038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484784"/>
            <a:ext cx="3960440" cy="2970330"/>
          </a:xfrm>
          <a:prstGeom prst="rect">
            <a:avLst/>
          </a:prstGeom>
        </p:spPr>
      </p:pic>
      <p:pic>
        <p:nvPicPr>
          <p:cNvPr id="7" name="Рисунок 6" descr="IMG_0389.jpeg"/>
          <p:cNvPicPr>
            <a:picLocks noChangeAspect="1"/>
          </p:cNvPicPr>
          <p:nvPr/>
        </p:nvPicPr>
        <p:blipFill>
          <a:blip r:embed="rId4" cstate="print"/>
          <a:srcRect l="42125" b="32150"/>
          <a:stretch>
            <a:fillRect/>
          </a:stretch>
        </p:blipFill>
        <p:spPr>
          <a:xfrm>
            <a:off x="4283968" y="2896406"/>
            <a:ext cx="4032448" cy="354558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423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бюджетное дошкольное образовательное учреждение «Детский сад №13 «Чебурашка» г. Нефтеюганск.</vt:lpstr>
      <vt:lpstr>Актуальность проекта.</vt:lpstr>
      <vt:lpstr>Цель проекта: развитие творческой деятельности дошкольников в процессе создания мультфильма из пластилина. Создание мультфильма «Колобок». Задачи: Образовательные: -Познакомить с новой техникой создания мультфильмов (Мультфильмы из пластилина) -Закрепить знания о свойствах пластилина. -Закрепить виды лепки. -Закрепить этапы создания мультфильма. Развивающие: -Развивать мелкую моторику. -Расширять и обогащать активный и пассивный  словарь детей; -Развивать связную речь детей. Воспитательные: -Формировать навыки общения и взаимодействия со сверстниками. -Прививать любовь к созданию мультфильмов с помощью пластилина. -Формировать ответственное отношение к своему и чужому труду.</vt:lpstr>
      <vt:lpstr>Паспорт проекта: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№13 «Чебурашка» г. Нефтеюганск.</dc:title>
  <dc:creator>Serge</dc:creator>
  <cp:lastModifiedBy>Serge</cp:lastModifiedBy>
  <cp:revision>11</cp:revision>
  <dcterms:created xsi:type="dcterms:W3CDTF">2021-03-28T11:40:25Z</dcterms:created>
  <dcterms:modified xsi:type="dcterms:W3CDTF">2021-04-03T11:04:50Z</dcterms:modified>
</cp:coreProperties>
</file>