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formi-foto.ru/png_tmp/254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1124744"/>
            <a:ext cx="51845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Проект в младшей группе «Ранняя весна»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sz="2000" b="1" dirty="0" smtClean="0"/>
              <a:t>Подготовила воспитатель Андреева Н.Н.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30935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47"/>
            <a:ext cx="5204520" cy="465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1124744"/>
            <a:ext cx="67687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Вид проекта: познавательно – творческий, групповой. </a:t>
            </a:r>
          </a:p>
          <a:p>
            <a:r>
              <a:rPr lang="ru-RU" dirty="0"/>
              <a:t>Продолжительность проекта: </a:t>
            </a:r>
            <a:r>
              <a:rPr lang="ru-RU" dirty="0" smtClean="0"/>
              <a:t>3 недели</a:t>
            </a:r>
          </a:p>
          <a:p>
            <a:r>
              <a:rPr lang="ru-RU" dirty="0" smtClean="0"/>
              <a:t>Участники </a:t>
            </a:r>
            <a:r>
              <a:rPr lang="ru-RU" dirty="0"/>
              <a:t>проекта:  воспитатели, дети </a:t>
            </a:r>
            <a:r>
              <a:rPr lang="ru-RU" dirty="0" smtClean="0"/>
              <a:t>, </a:t>
            </a:r>
            <a:r>
              <a:rPr lang="ru-RU" dirty="0"/>
              <a:t>родители, музыкальный </a:t>
            </a:r>
            <a:r>
              <a:rPr lang="ru-RU" dirty="0" smtClean="0"/>
              <a:t>работник.</a:t>
            </a:r>
          </a:p>
          <a:p>
            <a:r>
              <a:rPr lang="ru-RU" dirty="0" smtClean="0"/>
              <a:t>Тематическое </a:t>
            </a:r>
            <a:r>
              <a:rPr lang="ru-RU" dirty="0"/>
              <a:t>поле: познание</a:t>
            </a:r>
          </a:p>
          <a:p>
            <a:r>
              <a:rPr lang="ru-RU" dirty="0" smtClean="0"/>
              <a:t>Цель проекта: Формирование </a:t>
            </a:r>
            <a:r>
              <a:rPr lang="ru-RU" dirty="0"/>
              <a:t>познавательно - исследовательских знаний и умений детей </a:t>
            </a:r>
            <a:r>
              <a:rPr lang="ru-RU" dirty="0" smtClean="0"/>
              <a:t>младшего дошкольного возраста. </a:t>
            </a:r>
            <a:r>
              <a:rPr lang="ru-RU" dirty="0"/>
              <a:t>Умение видеть и слушать природу такой, какая она есть в действительности, </a:t>
            </a:r>
            <a:r>
              <a:rPr lang="ru-RU" dirty="0" smtClean="0"/>
              <a:t>вызывать </a:t>
            </a:r>
            <a:r>
              <a:rPr lang="ru-RU" dirty="0"/>
              <a:t>у дошкольников глубокий интерес к ней, </a:t>
            </a:r>
            <a:r>
              <a:rPr lang="ru-RU" dirty="0" smtClean="0"/>
              <a:t>расширять знания. Знакомить  </a:t>
            </a:r>
            <a:r>
              <a:rPr lang="ru-RU" dirty="0"/>
              <a:t>с природой, </a:t>
            </a:r>
            <a:r>
              <a:rPr lang="ru-RU" dirty="0" smtClean="0"/>
              <a:t> с происходящими </a:t>
            </a:r>
            <a:r>
              <a:rPr lang="ru-RU" dirty="0"/>
              <a:t>в ней в разное время года </a:t>
            </a:r>
            <a:r>
              <a:rPr lang="ru-RU" dirty="0" smtClean="0"/>
              <a:t>изменениями.  Формировать у </a:t>
            </a:r>
            <a:r>
              <a:rPr lang="ru-RU" dirty="0"/>
              <a:t>детей такие качества, как любознательность, умение наблюдать, логически мыслить, эстетически относиться ко всему живому. </a:t>
            </a:r>
            <a:r>
              <a:rPr lang="ru-RU" dirty="0" smtClean="0"/>
              <a:t>Воспитывать  бережное  </a:t>
            </a:r>
            <a:r>
              <a:rPr lang="ru-RU" dirty="0"/>
              <a:t>и </a:t>
            </a:r>
            <a:r>
              <a:rPr lang="ru-RU" dirty="0" smtClean="0"/>
              <a:t>заботливое  отношение </a:t>
            </a:r>
            <a:r>
              <a:rPr lang="ru-RU" dirty="0"/>
              <a:t>к живой и неживой </a:t>
            </a:r>
            <a:r>
              <a:rPr lang="ru-RU" dirty="0" smtClean="0"/>
              <a:t>природе.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26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0"/>
            <a:ext cx="5328592" cy="409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404664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Расширять знания детей о характерных признаках весны;</a:t>
            </a:r>
          </a:p>
          <a:p>
            <a:r>
              <a:rPr lang="ru-RU" dirty="0"/>
              <a:t>Дать знания о приспособленности растений и животных к изменениям в природе;</a:t>
            </a:r>
          </a:p>
          <a:p>
            <a:r>
              <a:rPr lang="ru-RU" dirty="0"/>
              <a:t>Развивать умения взаимодействовать друг с другом, побуждать детей к совместной деятельности.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158990"/>
            <a:ext cx="87849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этапы проекта:</a:t>
            </a: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1. 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ПОДГОТОВИТЕЛЬНЫЙ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Вызвать у детей интерес к проекту.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Подборка материалов и литературы с информацией </a:t>
            </a: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проекта.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Сбор дидактического и методического материала.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Подбор аудио и видео материалов, иллюстраций,</a:t>
            </a: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рассказо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Создание предметно-развивающей среды.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Разработка плана работы по реализации проекта.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17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Привлечение родителей к проекту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61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23356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692696"/>
            <a:ext cx="7272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/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ОСНОВНОЙ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0"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иллюстраций: А. </a:t>
            </a:r>
            <a:r>
              <a:rPr lang="ru-RU" alt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Соврасов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«Грачи прилетели), картинок (Ласточки),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фотографий по данной теме.</a:t>
            </a:r>
          </a:p>
          <a:p>
            <a:pPr lvl="0" indent="0"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 нам возвращается из теплых краев», «Когда просыпаются медведи», «Наши младшие друзья», «Капель», «Как меняется одежда людей весной» «Ручейки бегут быстрее», «Солнце ясное», «Ледоход на реке»…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0"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 Четвертый лишний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Угадай, о ком говорю», «Узнай по описанию», «Было, не было»,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признаки весны на картине»</a:t>
            </a: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Наблюдение: за веточками (набухание почек), за луком ( перышки и корешки), за изменениями в природе, тает снег,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егут ручьи, за птицами, за сменой одежды людей, за солнцем, за тем, что раньше светает и позже темнеет и т. д. 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ролевые игры: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«Магазин», «Зоопарк»</a:t>
            </a: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«Лук»,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раскраски,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«первоцветы»,  «Верба».</a:t>
            </a: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0"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Лепка: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«Воробьи», «Верба»</a:t>
            </a: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Аппликация: «Скворцы вернулись», «Синичка», «Солнце ясное»</a:t>
            </a: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Слушание: «Как поют скворцы», Чайковский «Времена года. Март»</a:t>
            </a:r>
          </a:p>
          <a:p>
            <a:pPr lvl="0" indent="0">
              <a:buFontTx/>
              <a:buChar char="•"/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презентаций «Весна», мультфильм для детей «Весна»  ссылка- </a:t>
            </a:r>
            <a:r>
              <a:rPr lang="en-US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://youtu.be/R9JGW62_77E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4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37"/>
            <a:ext cx="450552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332656"/>
            <a:ext cx="69847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Чтение: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>
                <a:solidFill>
                  <a:schemeClr val="tx2"/>
                </a:solidFill>
              </a:rPr>
              <a:t> </a:t>
            </a:r>
            <a:r>
              <a:rPr lang="ru-RU" dirty="0"/>
              <a:t>Русская народная сказка "Как Весна Зиму поборола"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Русская народная сказка "</a:t>
            </a:r>
            <a:r>
              <a:rPr lang="ru-RU" dirty="0" err="1"/>
              <a:t>Зайкина</a:t>
            </a:r>
            <a:r>
              <a:rPr lang="ru-RU" dirty="0"/>
              <a:t> избушка"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Георгий </a:t>
            </a:r>
            <a:r>
              <a:rPr lang="ru-RU" dirty="0" err="1"/>
              <a:t>Скребицкий</a:t>
            </a:r>
            <a:r>
              <a:rPr lang="ru-RU" dirty="0"/>
              <a:t> "Сказка о Весне"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Георгий </a:t>
            </a:r>
            <a:r>
              <a:rPr lang="ru-RU" dirty="0" err="1"/>
              <a:t>Скребицкий</a:t>
            </a:r>
            <a:r>
              <a:rPr lang="ru-RU" dirty="0"/>
              <a:t> Художник-Весна ("Четыре </a:t>
            </a:r>
            <a:r>
              <a:rPr lang="ru-RU" dirty="0" smtClean="0"/>
              <a:t>   художника</a:t>
            </a:r>
            <a:r>
              <a:rPr lang="ru-RU" dirty="0"/>
              <a:t>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Георгий </a:t>
            </a:r>
            <a:r>
              <a:rPr lang="ru-RU" dirty="0" err="1"/>
              <a:t>Скребицкий</a:t>
            </a:r>
            <a:r>
              <a:rPr lang="ru-RU" dirty="0"/>
              <a:t> "Счастливый жучок"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Виталий Бианки "Разговор птиц весной" (из сказки-рассказа "Птичьи разговоры")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Виталий Бианки "Весна" (из сказки-рассказа "Синичкин календарь")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Владимир </a:t>
            </a:r>
            <a:r>
              <a:rPr lang="ru-RU" dirty="0" err="1"/>
              <a:t>Сутеев</a:t>
            </a:r>
            <a:r>
              <a:rPr lang="ru-RU" dirty="0"/>
              <a:t> "Как зима кончилась"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Константин Паустовский “Стальное колечко”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Дарья Хохлова "Сказка про весну"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   Русская народная сказка "Ручей и </a:t>
            </a:r>
            <a:r>
              <a:rPr lang="ru-RU" dirty="0" smtClean="0"/>
              <a:t>камень«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Разучивание </a:t>
            </a:r>
            <a:r>
              <a:rPr lang="ru-RU" dirty="0" err="1" smtClean="0"/>
              <a:t>закличек</a:t>
            </a:r>
            <a:r>
              <a:rPr lang="ru-RU" dirty="0" smtClean="0"/>
              <a:t>, пальчиковая игра «два зайчика»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Разучивание песни «Весна» и «Капель»</a:t>
            </a:r>
            <a:endParaRPr lang="ru-RU" dirty="0"/>
          </a:p>
          <a:p>
            <a:r>
              <a:rPr lang="ru-RU" u="sng" dirty="0">
                <a:solidFill>
                  <a:schemeClr val="tx2"/>
                </a:solidFill>
              </a:rPr>
              <a:t>   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4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5" y="-29206"/>
            <a:ext cx="3319139" cy="29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51920" y="40466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 результат</a:t>
            </a:r>
            <a:endParaRPr lang="ru-RU" dirty="0"/>
          </a:p>
        </p:txBody>
      </p:sp>
      <p:pic>
        <p:nvPicPr>
          <p:cNvPr id="6147" name="Picture 3" descr="C:\Users\andreevd\AppData\Local\Temp\7zO0527D4E4\IMG_20210401_1402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2992"/>
            <a:ext cx="2808311" cy="210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https://e.mail.ru/api/v1/messages/attaches/view?id=aPG1Gj4CQshKQD617mPfdPoP:3cqd1H7M453&amp;type=cloud_stock&amp;x-email=nataliandreeva2014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C:\Users\andreevd\AppData\Local\Temp\7zO05216C25\IMG_20210401_1358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34564"/>
            <a:ext cx="186967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andreevd\AppData\Local\Temp\7zO0528C8B6\IMG_20210325_1606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96254"/>
            <a:ext cx="3375035" cy="253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andreevd\AppData\Local\Temp\7zO05268CD7\IMG_20210311_1720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87" y="3645024"/>
            <a:ext cx="3569317" cy="267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andreevd\AppData\Local\Temp\7zO0528C488\IMG_20210310_09443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855" y="3893087"/>
            <a:ext cx="1635646" cy="218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0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6956" y="2967335"/>
            <a:ext cx="7810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2" descr="https://kurspresent.ru/assets/images/resources/305/223861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5" y="-29206"/>
            <a:ext cx="3319139" cy="29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9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483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andreevd</dc:creator>
  <cp:lastModifiedBy>andreevd</cp:lastModifiedBy>
  <cp:revision>6</cp:revision>
  <dcterms:created xsi:type="dcterms:W3CDTF">2021-04-04T05:51:22Z</dcterms:created>
  <dcterms:modified xsi:type="dcterms:W3CDTF">2021-04-04T06:51:22Z</dcterms:modified>
</cp:coreProperties>
</file>