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1" r:id="rId2"/>
    <p:sldId id="262" r:id="rId3"/>
    <p:sldId id="263" r:id="rId4"/>
    <p:sldId id="260" r:id="rId5"/>
    <p:sldId id="264" r:id="rId6"/>
    <p:sldId id="265" r:id="rId7"/>
    <p:sldId id="266" r:id="rId8"/>
    <p:sldId id="257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3F4AB-619D-470A-8192-E6D0B0860648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647FFA-0411-44CF-9601-2465020CB1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296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47FFA-0411-44CF-9601-2465020CB1B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396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47FFA-0411-44CF-9601-2465020CB1B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562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47FFA-0411-44CF-9601-2465020CB1B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021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47FFA-0411-44CF-9601-2465020CB1B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79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47FFA-0411-44CF-9601-2465020CB1BB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221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47FFA-0411-44CF-9601-2465020CB1B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7447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47FFA-0411-44CF-9601-2465020CB1B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885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6734-25F6-408D-9FD7-2B96F467860C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447C1-98BD-45D4-8E4B-EF09D717F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6734-25F6-408D-9FD7-2B96F467860C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447C1-98BD-45D4-8E4B-EF09D717F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6734-25F6-408D-9FD7-2B96F467860C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447C1-98BD-45D4-8E4B-EF09D717F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6734-25F6-408D-9FD7-2B96F467860C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447C1-98BD-45D4-8E4B-EF09D717F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6734-25F6-408D-9FD7-2B96F467860C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447C1-98BD-45D4-8E4B-EF09D717F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6734-25F6-408D-9FD7-2B96F467860C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447C1-98BD-45D4-8E4B-EF09D717F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6734-25F6-408D-9FD7-2B96F467860C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447C1-98BD-45D4-8E4B-EF09D717F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6734-25F6-408D-9FD7-2B96F467860C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447C1-98BD-45D4-8E4B-EF09D717F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6734-25F6-408D-9FD7-2B96F467860C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447C1-98BD-45D4-8E4B-EF09D717F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6734-25F6-408D-9FD7-2B96F467860C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447C1-98BD-45D4-8E4B-EF09D717F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6734-25F6-408D-9FD7-2B96F467860C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447C1-98BD-45D4-8E4B-EF09D717F8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E46734-25F6-408D-9FD7-2B96F467860C}" type="datetimeFigureOut">
              <a:rPr lang="ru-RU" smtClean="0"/>
              <a:t>17.08.2018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447C1-98BD-45D4-8E4B-EF09D717F81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неговик_0.t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86075" y="1166812"/>
            <a:ext cx="3371850" cy="452437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 l="2929" t="3916" r="2588" b="4047"/>
          <a:stretch>
            <a:fillRect/>
          </a:stretch>
        </p:blipFill>
        <p:spPr bwMode="auto">
          <a:xfrm>
            <a:off x="0" y="0"/>
            <a:ext cx="92155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10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неговик_0.t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86075" y="1166812"/>
            <a:ext cx="3371850" cy="452437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 l="2929" t="3916" r="2588" b="4047"/>
          <a:stretch>
            <a:fillRect/>
          </a:stretch>
        </p:blipFill>
        <p:spPr bwMode="auto">
          <a:xfrm>
            <a:off x="0" y="0"/>
            <a:ext cx="92155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43536" y="805195"/>
            <a:ext cx="7888904" cy="596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 войны  я  ни  разу  не  плакала.                             </a:t>
            </a:r>
            <a:endParaRPr lang="ru-RU" sz="2400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…а  я  в  слезы:  «Победы  хочу!»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думать  про  войну  не  могу,  не  то,  что  рассказывать.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 в  войну   две  ступы  березовых  расколотил.             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войну  её  да  двух  сестер своих  Пашка  от  смерти  спас.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трех  месяцах  три похоронки  на  меня  пало.  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  хватило  крови  доползти  до  своих…</a:t>
            </a:r>
            <a:endParaRPr lang="ru-RU" sz="2400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 время  войны  (в  Белоруссии )  наша семья -  мать, брат,  сестра  и  я  попали  в  концлагерь. 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 из  войны  в  мир  переступить  не  смог.  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endParaRPr lang="ru-RU" sz="2400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49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неговик_0.t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86075" y="1166812"/>
            <a:ext cx="3371850" cy="452437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 l="2929" t="3916" r="2588" b="4047"/>
          <a:stretch>
            <a:fillRect/>
          </a:stretch>
        </p:blipFill>
        <p:spPr bwMode="auto">
          <a:xfrm>
            <a:off x="0" y="0"/>
            <a:ext cx="92155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43536" y="805195"/>
            <a:ext cx="788890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После  войны  я  ни  разу  не  плакала.  </a:t>
            </a:r>
            <a:endParaRPr lang="ru-RU" sz="28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i="1" u="sng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«Зарок  блокадницы»</a:t>
            </a:r>
            <a:endParaRPr lang="ru-RU" sz="2800" b="1" i="1" u="sng" dirty="0">
              <a:solidFill>
                <a:srgbClr val="FFFF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4. А 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 в  войну   две  ступы  березовых  расколотил.     </a:t>
            </a:r>
            <a:endParaRPr lang="ru-RU" sz="28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i="1" u="sng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«Отрыжка  войны»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На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трех  месяцах  три похоронки  на  меня  пало.   </a:t>
            </a:r>
            <a:endParaRPr lang="ru-RU" sz="28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2800" b="1" i="1" u="sng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«Сыновья  и  внуки»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 …а 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 войны  в  мир  переступить  не  смог.   </a:t>
            </a:r>
            <a:endParaRPr lang="ru-RU" sz="28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i="1" u="sng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 День Победы»</a:t>
            </a:r>
            <a:endParaRPr lang="ru-RU" sz="2800" b="1" i="1" u="sng" dirty="0">
              <a:solidFill>
                <a:srgbClr val="FFFF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676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неговик_0.t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86075" y="1166812"/>
            <a:ext cx="3371850" cy="452437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 l="2588" t="3916" r="2197" b="4047"/>
          <a:stretch>
            <a:fillRect/>
          </a:stretch>
        </p:blipFill>
        <p:spPr bwMode="auto">
          <a:xfrm>
            <a:off x="0" y="0"/>
            <a:ext cx="928694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929058" y="3216099"/>
            <a:ext cx="50006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131" y="421479"/>
            <a:ext cx="4392488" cy="5589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неговик_0.t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86075" y="1166812"/>
            <a:ext cx="3371850" cy="452437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 l="2929" t="3916" r="2588" b="4047"/>
          <a:stretch>
            <a:fillRect/>
          </a:stretch>
        </p:blipFill>
        <p:spPr bwMode="auto">
          <a:xfrm>
            <a:off x="0" y="0"/>
            <a:ext cx="92155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43536" y="805195"/>
            <a:ext cx="7888904" cy="5967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AutoNum type="arabicPeriod" startAt="2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…а 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 в  слезы:  «Победы  хочу!»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AutoNum type="arabicPeriod" startAt="3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думать  про  войну  не  могу,  не  то,  что  рассказывать.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AutoNum type="arabicPeriod" startAt="5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войну  её  да  двух  сестер своих  Пашка  от  смерти  спас.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AutoNum type="arabicPeriod" startAt="7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  хватило  крови  доползти  до  своих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 Во 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время  войны  (в  Белоруссии )  наша семья -  мать, брат,  сестра  и  я  попали  в  концлагерь. 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42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неговик_0.t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86075" y="1166812"/>
            <a:ext cx="3371850" cy="452437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 l="2929" t="3916" r="2588" b="4047"/>
          <a:stretch>
            <a:fillRect/>
          </a:stretch>
        </p:blipFill>
        <p:spPr bwMode="auto">
          <a:xfrm>
            <a:off x="0" y="0"/>
            <a:ext cx="92155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27548" y="479106"/>
            <a:ext cx="7888904" cy="639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AutoNum type="arabicPeriod" startAt="2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…а 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 в  слезы:  «Победы  хочу!»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u="sng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«Вкус  Победы»</a:t>
            </a: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AutoNum type="arabicPeriod" startAt="3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думать  про  войну  не  могу,  не  то,  что  рассказывать.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u="sng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«Из  войны»</a:t>
            </a: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AutoNum type="arabicPeriod" startAt="5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войну  её  да  двух  сестер своих  Пашка  от  смерти  спас.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u="sng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«Хлебная  корка»</a:t>
            </a: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AutoNum type="arabicPeriod" startAt="7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  хватило  крови  доползти  до  своих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15000"/>
              </a:lnSpc>
              <a:spcAft>
                <a:spcPts val="0"/>
              </a:spcAft>
              <a:buAutoNum type="arabicPeriod" startAt="8"/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 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время  войны  (в  Белоруссии )  наша семья -  мать, брат,  сестра  и  я  попали  в  концлагерь. 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u="sng" dirty="0" smtClean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«Мухомор»</a:t>
            </a:r>
          </a:p>
          <a:p>
            <a:pPr lvl="0" algn="just">
              <a:lnSpc>
                <a:spcPct val="115000"/>
              </a:lnSpc>
              <a:spcAft>
                <a:spcPts val="0"/>
              </a:spcAft>
            </a:pPr>
            <a:endParaRPr lang="ru-RU" sz="2400" b="1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23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снеговик_0.tmp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86075" y="1166812"/>
            <a:ext cx="3371850" cy="4524375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 l="2929" t="3916" r="2588" b="4047"/>
          <a:stretch>
            <a:fillRect/>
          </a:stretch>
        </p:blipFill>
        <p:spPr bwMode="auto">
          <a:xfrm>
            <a:off x="0" y="0"/>
            <a:ext cx="92155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5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29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куклы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34884" y="1166018"/>
            <a:ext cx="6674230" cy="4525962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 l="2929" t="3916" r="2588" b="5006"/>
          <a:stretch>
            <a:fillRect/>
          </a:stretch>
        </p:blipFill>
        <p:spPr bwMode="auto">
          <a:xfrm>
            <a:off x="0" y="-1"/>
            <a:ext cx="92155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112" y="3782355"/>
            <a:ext cx="2880320" cy="2415953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9660271"/>
              </p:ext>
            </p:extLst>
          </p:nvPr>
        </p:nvGraphicFramePr>
        <p:xfrm>
          <a:off x="489049" y="659690"/>
          <a:ext cx="4526982" cy="5505615"/>
        </p:xfrm>
        <a:graphic>
          <a:graphicData uri="http://schemas.openxmlformats.org/drawingml/2006/table">
            <a:tbl>
              <a:tblPr firstRow="1" firstCol="1" bandRow="1"/>
              <a:tblGrid>
                <a:gridCol w="4526982"/>
              </a:tblGrid>
              <a:tr h="497449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доброволец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723" marR="447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449"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народное  ополчение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723" marR="447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449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ранение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723" marR="447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449"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снова  на  фронте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723" marR="447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449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последний   бой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723" marR="447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449"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страшная  зима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723" marR="447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449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народная  трагедия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723" marR="447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8574"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военно-пулеметное  училище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723" marR="447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449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следователь   </a:t>
                      </a:r>
                      <a:r>
                        <a:rPr lang="ru-RU" sz="2800" b="1" dirty="0" err="1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СМЕРШа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723" marR="447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7449">
                <a:tc>
                  <a:txBody>
                    <a:bodyPr/>
                    <a:lstStyle/>
                    <a:p>
                      <a:pPr marL="45720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студент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723" marR="447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/>
          <a:srcRect l="9244" t="46566" r="64050" b="5500"/>
          <a:stretch/>
        </p:blipFill>
        <p:spPr>
          <a:xfrm>
            <a:off x="5844368" y="460835"/>
            <a:ext cx="2329097" cy="31353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2929" t="3916" r="2588" b="4047"/>
          <a:stretch>
            <a:fillRect/>
          </a:stretch>
        </p:blipFill>
        <p:spPr bwMode="auto">
          <a:xfrm>
            <a:off x="0" y="0"/>
            <a:ext cx="92155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290" y="1690614"/>
            <a:ext cx="4413870" cy="474104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11560" y="626630"/>
            <a:ext cx="4572000" cy="61065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«Надо  жить и работать  по высшим законам совести и справедливости, с  сознанием вечного и неоплатного долга перед погибшими…»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так сказал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  жил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работал  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писатель-фронтовик </a:t>
            </a:r>
            <a:endParaRPr lang="ru-RU" sz="2400" b="1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Федор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Александрович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Абрамов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369</Words>
  <Application>Microsoft Office PowerPoint</Application>
  <PresentationFormat>Экран (4:3)</PresentationFormat>
  <Paragraphs>67</Paragraphs>
  <Slides>9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shkola</dc:creator>
  <cp:lastModifiedBy>Admin</cp:lastModifiedBy>
  <cp:revision>12</cp:revision>
  <dcterms:created xsi:type="dcterms:W3CDTF">2014-02-27T06:03:08Z</dcterms:created>
  <dcterms:modified xsi:type="dcterms:W3CDTF">2018-08-17T13:29:21Z</dcterms:modified>
</cp:coreProperties>
</file>