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8" r:id="rId4"/>
    <p:sldId id="259" r:id="rId5"/>
    <p:sldId id="261" r:id="rId6"/>
    <p:sldId id="257" r:id="rId7"/>
    <p:sldId id="263" r:id="rId8"/>
    <p:sldId id="264" r:id="rId9"/>
    <p:sldId id="265" r:id="rId10"/>
    <p:sldId id="267" r:id="rId11"/>
    <p:sldId id="260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32C8-44F6-4BB1-8F4C-3C4B001FB11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7075-7147-4263-88AA-13FB988A08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32C8-44F6-4BB1-8F4C-3C4B001FB11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7075-7147-4263-88AA-13FB988A08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32C8-44F6-4BB1-8F4C-3C4B001FB11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7075-7147-4263-88AA-13FB988A08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32C8-44F6-4BB1-8F4C-3C4B001FB11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7075-7147-4263-88AA-13FB988A08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32C8-44F6-4BB1-8F4C-3C4B001FB11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1897075-7147-4263-88AA-13FB988A08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32C8-44F6-4BB1-8F4C-3C4B001FB11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7075-7147-4263-88AA-13FB988A08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32C8-44F6-4BB1-8F4C-3C4B001FB11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7075-7147-4263-88AA-13FB988A08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32C8-44F6-4BB1-8F4C-3C4B001FB11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7075-7147-4263-88AA-13FB988A08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32C8-44F6-4BB1-8F4C-3C4B001FB11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7075-7147-4263-88AA-13FB988A08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32C8-44F6-4BB1-8F4C-3C4B001FB11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7075-7147-4263-88AA-13FB988A08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832C8-44F6-4BB1-8F4C-3C4B001FB11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97075-7147-4263-88AA-13FB988A08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F6832C8-44F6-4BB1-8F4C-3C4B001FB118}" type="datetimeFigureOut">
              <a:rPr lang="ru-RU" smtClean="0"/>
              <a:pPr/>
              <a:t>21.10.2019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897075-7147-4263-88AA-13FB988A08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772400" cy="17042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Труженицам тыла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посвящается…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«Моя прабабушка»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780928"/>
            <a:ext cx="6629424" cy="3714776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Автор работы: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Фалилеев</a:t>
            </a:r>
            <a:r>
              <a:rPr lang="ru-RU" dirty="0" smtClean="0">
                <a:solidFill>
                  <a:srgbClr val="FFFF00"/>
                </a:solidFill>
              </a:rPr>
              <a:t> Гена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Руководитель: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Панькова Клавдия Александровна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МБОУ «Мало-Куналейская» СОШ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Паргачевская</a:t>
            </a:r>
            <a:r>
              <a:rPr lang="ru-RU" dirty="0" smtClean="0">
                <a:solidFill>
                  <a:schemeClr val="bg1"/>
                </a:solidFill>
              </a:rPr>
              <a:t> Марфа Ивановна  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pic>
        <p:nvPicPr>
          <p:cNvPr id="4" name="Picture 2" descr="F:\Паргачевская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057401"/>
            <a:ext cx="4786346" cy="5545803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F:\iAIDPGF7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68"/>
            <a:ext cx="4743131" cy="35573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iPKHXTBR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535" y="2708920"/>
            <a:ext cx="5532107" cy="41490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41000">
              <a:srgbClr val="D4DEFF"/>
            </a:gs>
            <a:gs pos="72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  <a:endParaRPr lang="ru-RU" sz="7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1628800"/>
            <a:ext cx="493199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6" name="Picture 2" descr="F:\iD68KXAO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60799"/>
            <a:ext cx="7236296" cy="50959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2437849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Невидимка\Личное\P1070656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8640"/>
            <a:ext cx="3964949" cy="65366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0498233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Женщины трактористки в тылу ковали победу</a:t>
            </a:r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71546"/>
            <a:ext cx="5429288" cy="173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274" y="2500306"/>
            <a:ext cx="5500726" cy="182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71942"/>
            <a:ext cx="5175270" cy="1731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46625" y="5436356"/>
            <a:ext cx="4297375" cy="1421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Женщины за рулем трактора</a:t>
            </a:r>
            <a:endParaRPr lang="ru-RU" dirty="0">
              <a:solidFill>
                <a:schemeClr val="accent5">
                  <a:lumMod val="50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G:\i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3" y="1643050"/>
            <a:ext cx="1920253" cy="2000264"/>
          </a:xfrm>
          <a:prstGeom prst="rect">
            <a:avLst/>
          </a:prstGeom>
          <a:noFill/>
        </p:spPr>
      </p:pic>
      <p:pic>
        <p:nvPicPr>
          <p:cNvPr id="1028" name="Picture 4" descr="G:\i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2714625"/>
            <a:ext cx="2428875" cy="1428750"/>
          </a:xfrm>
          <a:prstGeom prst="rect">
            <a:avLst/>
          </a:prstGeom>
          <a:noFill/>
        </p:spPr>
      </p:pic>
      <p:pic>
        <p:nvPicPr>
          <p:cNvPr id="1029" name="Picture 5" descr="G:\iUEN5Y6S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1928802"/>
            <a:ext cx="2266950" cy="1428750"/>
          </a:xfrm>
          <a:prstGeom prst="rect">
            <a:avLst/>
          </a:prstGeom>
          <a:noFill/>
        </p:spPr>
      </p:pic>
      <p:pic>
        <p:nvPicPr>
          <p:cNvPr id="1030" name="Picture 6" descr="G:\i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4786322"/>
            <a:ext cx="1905000" cy="1428750"/>
          </a:xfrm>
          <a:prstGeom prst="rect">
            <a:avLst/>
          </a:prstGeom>
          <a:noFill/>
        </p:spPr>
      </p:pic>
      <p:pic>
        <p:nvPicPr>
          <p:cNvPr id="1031" name="Picture 7" descr="G:\i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4786322"/>
            <a:ext cx="2143125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8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264696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Цель данного исследования: </a:t>
            </a:r>
            <a:r>
              <a:rPr lang="ru-RU" sz="3600" dirty="0" smtClean="0">
                <a:solidFill>
                  <a:schemeClr val="bg1"/>
                </a:solidFill>
              </a:rPr>
              <a:t>изучить биографии женщин трактористок в годы Великой Отечественной  Войны.</a:t>
            </a:r>
          </a:p>
          <a:p>
            <a:pPr marL="137160" indent="0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Задача: </a:t>
            </a:r>
            <a:r>
              <a:rPr lang="ru-RU" sz="3600" dirty="0" smtClean="0">
                <a:solidFill>
                  <a:schemeClr val="bg1"/>
                </a:solidFill>
              </a:rPr>
              <a:t>познакомить читателя с героизмом женщин-тружеников в тылу. </a:t>
            </a:r>
          </a:p>
          <a:p>
            <a:pPr marL="137160" indent="0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Объект исследования: </a:t>
            </a:r>
            <a:r>
              <a:rPr lang="ru-RU" sz="3600" dirty="0" smtClean="0">
                <a:solidFill>
                  <a:schemeClr val="bg1"/>
                </a:solidFill>
              </a:rPr>
              <a:t>русские женщины в тылу.</a:t>
            </a:r>
          </a:p>
          <a:p>
            <a:pPr marL="137160" indent="0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Предмет исследования: </a:t>
            </a:r>
            <a:r>
              <a:rPr lang="ru-RU" sz="3600" dirty="0" smtClean="0">
                <a:solidFill>
                  <a:schemeClr val="bg1"/>
                </a:solidFill>
              </a:rPr>
              <a:t>изучить биографию моей прабабушки </a:t>
            </a:r>
            <a:r>
              <a:rPr lang="ru-RU" sz="3600" dirty="0" err="1" smtClean="0">
                <a:solidFill>
                  <a:schemeClr val="bg1"/>
                </a:solidFill>
              </a:rPr>
              <a:t>Паргачевской</a:t>
            </a:r>
            <a:r>
              <a:rPr lang="ru-RU" sz="3600" dirty="0" smtClean="0">
                <a:solidFill>
                  <a:schemeClr val="bg1"/>
                </a:solidFill>
              </a:rPr>
              <a:t> Марфы Ивановны.</a:t>
            </a:r>
            <a:endParaRPr lang="ru-RU" sz="3600" dirty="0">
              <a:solidFill>
                <a:schemeClr val="bg1"/>
              </a:solidFill>
            </a:endParaRPr>
          </a:p>
          <a:p>
            <a:pPr marL="137160" indent="0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9731578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41000">
              <a:srgbClr val="D4DEFF"/>
            </a:gs>
            <a:gs pos="72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Какая безмерная тяжесть на женские  плечи легла…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Паргачевская Марфа Ивановна –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трактористка военных лет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F:\Паргачевская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857496"/>
            <a:ext cx="3083206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41000">
              <a:srgbClr val="D4DEFF"/>
            </a:gs>
            <a:gs pos="72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351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Орден «Знак Почета»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F:\i5QIFI7VH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96952"/>
            <a:ext cx="4320480" cy="3240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order_znak_poche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434285"/>
            <a:ext cx="2387848" cy="50547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52381031"/>
      </p:ext>
    </p:extLst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41000">
              <a:srgbClr val="D4DEFF"/>
            </a:gs>
            <a:gs pos="72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Медаль «За </a:t>
            </a:r>
            <a:r>
              <a:rPr lang="ru-RU" sz="4400" dirty="0" err="1" smtClean="0">
                <a:solidFill>
                  <a:srgbClr val="FF0000"/>
                </a:solidFill>
              </a:rPr>
              <a:t>долестный</a:t>
            </a:r>
            <a:r>
              <a:rPr lang="ru-RU" sz="4400" dirty="0" smtClean="0">
                <a:solidFill>
                  <a:srgbClr val="FF0000"/>
                </a:solidFill>
              </a:rPr>
              <a:t> труд в </a:t>
            </a:r>
            <a:r>
              <a:rPr lang="ru-RU" sz="4400" dirty="0" smtClean="0">
                <a:solidFill>
                  <a:srgbClr val="FF0000"/>
                </a:solidFill>
                <a:effectLst/>
              </a:rPr>
              <a:t>ознаменование </a:t>
            </a:r>
            <a:r>
              <a:rPr lang="ru-RU" sz="4400" dirty="0">
                <a:solidFill>
                  <a:srgbClr val="FF0000"/>
                </a:solidFill>
                <a:effectLst/>
              </a:rPr>
              <a:t>100-летия со дня рождения В.И. Ленина»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F:\486208acc4WqRjwY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04864"/>
            <a:ext cx="3384376" cy="45125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19364593"/>
      </p:ext>
    </p:extLst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41000">
              <a:srgbClr val="D4DEFF"/>
            </a:gs>
            <a:gs pos="72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Медаль «За доблестный труд в Великой Отечественной Войне»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F:\i89NMPH3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772816"/>
            <a:ext cx="2880320" cy="49660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55071394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359</TotalTime>
  <Words>126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Труженицам тыла  посвящается…  «Моя прабабушка»</vt:lpstr>
      <vt:lpstr>Слайд 2</vt:lpstr>
      <vt:lpstr>Женщины трактористки в тылу ковали победу</vt:lpstr>
      <vt:lpstr>Женщины за рулем трактора</vt:lpstr>
      <vt:lpstr>Слайд 5</vt:lpstr>
      <vt:lpstr>Какая безмерная тяжесть на женские  плечи легла…</vt:lpstr>
      <vt:lpstr>Орден «Знак Почета»</vt:lpstr>
      <vt:lpstr>Медаль «За долестный труд в ознаменование 100-летия со дня рождения В.И. Ленина»</vt:lpstr>
      <vt:lpstr>Медаль «За доблестный труд в Великой Отечественной Войне»</vt:lpstr>
      <vt:lpstr>Паргачевская Марфа Ивановна   </vt:lpstr>
      <vt:lpstr>Слайд 11</vt:lpstr>
      <vt:lpstr>Спасибо за внимание!</vt:lpstr>
    </vt:vector>
  </TitlesOfParts>
  <Company>ПУ-30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Труженицам тыла  посвящается</dc:title>
  <dc:creator>ПУ-30</dc:creator>
  <cp:lastModifiedBy>Ученик39</cp:lastModifiedBy>
  <cp:revision>36</cp:revision>
  <dcterms:created xsi:type="dcterms:W3CDTF">2013-11-22T08:56:16Z</dcterms:created>
  <dcterms:modified xsi:type="dcterms:W3CDTF">2019-10-21T13:28:21Z</dcterms:modified>
</cp:coreProperties>
</file>