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D4AB2-5EA8-4F6D-A09B-56B8DFAAD614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9FAAAE-C095-45BA-B087-C1C21C6027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D4AB2-5EA8-4F6D-A09B-56B8DFAAD614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9FAAAE-C095-45BA-B087-C1C21C6027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D4AB2-5EA8-4F6D-A09B-56B8DFAAD614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9FAAAE-C095-45BA-B087-C1C21C6027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D4AB2-5EA8-4F6D-A09B-56B8DFAAD614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9FAAAE-C095-45BA-B087-C1C21C6027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D4AB2-5EA8-4F6D-A09B-56B8DFAAD614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9FAAAE-C095-45BA-B087-C1C21C6027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D4AB2-5EA8-4F6D-A09B-56B8DFAAD614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9FAAAE-C095-45BA-B087-C1C21C6027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D4AB2-5EA8-4F6D-A09B-56B8DFAAD614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9FAAAE-C095-45BA-B087-C1C21C6027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D4AB2-5EA8-4F6D-A09B-56B8DFAAD614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9FAAAE-C095-45BA-B087-C1C21C6027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D4AB2-5EA8-4F6D-A09B-56B8DFAAD614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9FAAAE-C095-45BA-B087-C1C21C6027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D4AB2-5EA8-4F6D-A09B-56B8DFAAD614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9FAAAE-C095-45BA-B087-C1C21C6027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9D4AB2-5EA8-4F6D-A09B-56B8DFAAD614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9FAAAE-C095-45BA-B087-C1C21C60272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C9D4AB2-5EA8-4F6D-A09B-56B8DFAAD614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A9FAAAE-C095-45BA-B087-C1C21C60272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книжка малышка\image-2021-04-05 17_35_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8210550" cy="5610225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4214810" y="357166"/>
            <a:ext cx="4500594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Книжка из фетра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643570" y="5786454"/>
            <a:ext cx="3143272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Трапезоньян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Е.Н.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книжка малышка\image-2021-04-05 17_35_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71480"/>
            <a:ext cx="3929090" cy="3576624"/>
          </a:xfrm>
          <a:prstGeom prst="rect">
            <a:avLst/>
          </a:prstGeom>
          <a:noFill/>
        </p:spPr>
      </p:pic>
      <p:pic>
        <p:nvPicPr>
          <p:cNvPr id="10243" name="Picture 3" descr="C:\Users\User\Desktop\книжка малышка\image-2021-04-05 17_36_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428868"/>
            <a:ext cx="3500462" cy="3929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книжка малышка\image-2021-04-05 17_36_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" y="457200"/>
            <a:ext cx="8267700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книжка малышка\image-2021-04-05 17_36_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" y="423863"/>
            <a:ext cx="8267700" cy="6010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книжка малышка\image-2021-04-05 17_36_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" y="466725"/>
            <a:ext cx="8267700" cy="5924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книжка малышка\image-2021-04-05 17_36_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85775"/>
            <a:ext cx="8077200" cy="5886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книжка малышка\image-2021-04-05 17_37_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" y="695325"/>
            <a:ext cx="8267700" cy="5467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книжка малышка\image-2021-04-05 17_37_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9113" y="409575"/>
            <a:ext cx="8105775" cy="6038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книжка малышка\image-2021-04-05 17_37_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728663"/>
            <a:ext cx="8229600" cy="5400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книжка малышка\image-2021-04-05 17_37_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963" y="762000"/>
            <a:ext cx="8220075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</TotalTime>
  <Words>8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2021-04-05T14:45:43Z</dcterms:created>
  <dcterms:modified xsi:type="dcterms:W3CDTF">2021-04-05T14:53:22Z</dcterms:modified>
</cp:coreProperties>
</file>