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50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197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473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90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95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669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46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32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48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766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44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FEBAD-F2EE-4EBD-8F91-F515D2A3ED4E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E37A4-5A06-4645-8380-BA83BBE9DF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504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microsoft.com/office/2007/relationships/hdphoto" Target="../media/hdphoto7.wdp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microsoft.com/office/2007/relationships/hdphoto" Target="../media/hdphoto8.wdp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microsoft.com/office/2007/relationships/hdphoto" Target="../media/hdphoto9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759" b="97759" l="18667" r="81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485" y="1030288"/>
            <a:ext cx="2727877" cy="17579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25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4847" y="2286000"/>
            <a:ext cx="4572000" cy="4572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00" b="90000" l="9910" r="897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03" y="2221376"/>
            <a:ext cx="3936642" cy="472869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56856" y="1122363"/>
            <a:ext cx="5679583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solidFill>
                  <a:srgbClr val="FF0000"/>
                </a:solidFill>
              </a:rPr>
              <a:t>Letters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16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3066" y="4864038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This machine sorts the letters from the parcels.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Скажи, что происходит с письмами в данное время.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49712" y="2316029"/>
            <a:ext cx="7022892" cy="2106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What happens to the letters at six o’clock?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8" y="1784455"/>
            <a:ext cx="4421759" cy="288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3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3066" y="4864038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Then some people put postmarks on the letters.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Скажи, что происходит с письмами в данное время.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49712" y="2316029"/>
            <a:ext cx="7022892" cy="2106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What happens to the letters at seven o’clock?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95" y="1753500"/>
            <a:ext cx="2657008" cy="286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3066" y="4864038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These people put the letters into boxes for different towns.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Скажи, что происходит с письмами в данное время.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49712" y="2316029"/>
            <a:ext cx="7022892" cy="2106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What happens to the letters at quarter past seven?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7050" y="794243"/>
            <a:ext cx="7125325" cy="459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3066" y="4864038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 letters go to the different towns by train.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Скажи, что происходит с письмами в данное время.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49712" y="2316029"/>
            <a:ext cx="7022892" cy="2106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What happens to the letters at ten o’clock?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0000" l="10000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42" y="1612933"/>
            <a:ext cx="3536270" cy="353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28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3066" y="4864038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In the morning the postman delivers the letters.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Скажи, что происходит с письмами в данное время.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49712" y="2316029"/>
            <a:ext cx="7022892" cy="2106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What happens to the letters at eight o’clock?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96" y="1330342"/>
            <a:ext cx="3580500" cy="353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3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418390" y="548034"/>
            <a:ext cx="5679583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New words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2784" y="2098095"/>
            <a:ext cx="2518347" cy="3972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letterbox</a:t>
            </a:r>
          </a:p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deliver</a:t>
            </a:r>
          </a:p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postman</a:t>
            </a:r>
          </a:p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sort</a:t>
            </a:r>
          </a:p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sack</a:t>
            </a: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16971" y="2098095"/>
            <a:ext cx="3387776" cy="3972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400" dirty="0" smtClean="0">
                <a:solidFill>
                  <a:srgbClr val="7030A0"/>
                </a:solidFill>
              </a:rPr>
              <a:t>[ˈ</a:t>
            </a:r>
            <a:r>
              <a:rPr lang="en-US" sz="4400" dirty="0" err="1" smtClean="0">
                <a:solidFill>
                  <a:srgbClr val="7030A0"/>
                </a:solidFill>
              </a:rPr>
              <a:t>letəbɒks</a:t>
            </a:r>
            <a:r>
              <a:rPr lang="en-US" sz="4400" dirty="0" smtClean="0">
                <a:solidFill>
                  <a:srgbClr val="7030A0"/>
                </a:solidFill>
              </a:rPr>
              <a:t>]</a:t>
            </a:r>
            <a:endParaRPr lang="ru-RU" sz="4400" dirty="0" smtClean="0">
              <a:solidFill>
                <a:srgbClr val="7030A0"/>
              </a:solidFill>
            </a:endParaRPr>
          </a:p>
          <a:p>
            <a:r>
              <a:rPr lang="en-US" sz="4400" dirty="0" smtClean="0">
                <a:solidFill>
                  <a:srgbClr val="7030A0"/>
                </a:solidFill>
              </a:rPr>
              <a:t>[</a:t>
            </a:r>
            <a:r>
              <a:rPr lang="en-US" sz="4400" dirty="0" err="1" smtClean="0">
                <a:solidFill>
                  <a:srgbClr val="7030A0"/>
                </a:solidFill>
              </a:rPr>
              <a:t>dɪˈlɪvə</a:t>
            </a:r>
            <a:r>
              <a:rPr lang="en-US" sz="4400" dirty="0" smtClean="0">
                <a:solidFill>
                  <a:srgbClr val="7030A0"/>
                </a:solidFill>
              </a:rPr>
              <a:t>]</a:t>
            </a:r>
            <a:endParaRPr lang="ru-RU" sz="4400" dirty="0" smtClean="0">
              <a:solidFill>
                <a:srgbClr val="7030A0"/>
              </a:solidFill>
            </a:endParaRPr>
          </a:p>
          <a:p>
            <a:r>
              <a:rPr lang="en-US" sz="4400" dirty="0" smtClean="0">
                <a:solidFill>
                  <a:srgbClr val="7030A0"/>
                </a:solidFill>
              </a:rPr>
              <a:t>[ˈ</a:t>
            </a:r>
            <a:r>
              <a:rPr lang="en-US" sz="4400" dirty="0" err="1" smtClean="0">
                <a:solidFill>
                  <a:srgbClr val="7030A0"/>
                </a:solidFill>
              </a:rPr>
              <a:t>pəʊs</a:t>
            </a:r>
            <a:r>
              <a:rPr lang="en-US" sz="4400" dirty="0" smtClean="0">
                <a:solidFill>
                  <a:srgbClr val="7030A0"/>
                </a:solidFill>
              </a:rPr>
              <a:t>(t)</a:t>
            </a:r>
            <a:r>
              <a:rPr lang="en-US" sz="4400" dirty="0" err="1" smtClean="0">
                <a:solidFill>
                  <a:srgbClr val="7030A0"/>
                </a:solidFill>
              </a:rPr>
              <a:t>mən</a:t>
            </a:r>
            <a:r>
              <a:rPr lang="en-US" sz="4400" dirty="0" smtClean="0">
                <a:solidFill>
                  <a:srgbClr val="7030A0"/>
                </a:solidFill>
              </a:rPr>
              <a:t>]</a:t>
            </a:r>
            <a:endParaRPr lang="ru-RU" sz="4400" dirty="0" smtClean="0">
              <a:solidFill>
                <a:srgbClr val="7030A0"/>
              </a:solidFill>
            </a:endParaRPr>
          </a:p>
          <a:p>
            <a:r>
              <a:rPr lang="en-US" sz="4400" dirty="0" smtClean="0">
                <a:solidFill>
                  <a:srgbClr val="7030A0"/>
                </a:solidFill>
              </a:rPr>
              <a:t>[</a:t>
            </a:r>
            <a:r>
              <a:rPr lang="en-US" sz="4400" dirty="0" err="1" smtClean="0">
                <a:solidFill>
                  <a:srgbClr val="7030A0"/>
                </a:solidFill>
              </a:rPr>
              <a:t>sɔːt</a:t>
            </a:r>
            <a:r>
              <a:rPr lang="en-US" sz="4400" dirty="0" smtClean="0">
                <a:solidFill>
                  <a:srgbClr val="7030A0"/>
                </a:solidFill>
              </a:rPr>
              <a:t>]</a:t>
            </a:r>
            <a:endParaRPr lang="ru-RU" sz="4400" dirty="0" smtClean="0">
              <a:solidFill>
                <a:srgbClr val="7030A0"/>
              </a:solidFill>
            </a:endParaRPr>
          </a:p>
          <a:p>
            <a:r>
              <a:rPr lang="en-US" sz="4400" dirty="0" smtClean="0">
                <a:solidFill>
                  <a:srgbClr val="7030A0"/>
                </a:solidFill>
              </a:rPr>
              <a:t>[</a:t>
            </a:r>
            <a:r>
              <a:rPr lang="en-US" sz="4400" dirty="0" err="1" smtClean="0">
                <a:solidFill>
                  <a:srgbClr val="7030A0"/>
                </a:solidFill>
              </a:rPr>
              <a:t>sæk</a:t>
            </a:r>
            <a:r>
              <a:rPr lang="en-US" sz="4400" dirty="0" smtClean="0">
                <a:solidFill>
                  <a:srgbClr val="7030A0"/>
                </a:solidFill>
              </a:rPr>
              <a:t>]</a:t>
            </a: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82263" y="2333562"/>
            <a:ext cx="4017363" cy="3972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4400" dirty="0" smtClean="0">
                <a:solidFill>
                  <a:srgbClr val="002060"/>
                </a:solidFill>
              </a:rPr>
              <a:t>почтовый ящик</a:t>
            </a:r>
            <a:endParaRPr lang="en-US" sz="4400" dirty="0" smtClean="0">
              <a:solidFill>
                <a:srgbClr val="002060"/>
              </a:solidFill>
            </a:endParaRPr>
          </a:p>
          <a:p>
            <a:r>
              <a:rPr lang="ru-RU" sz="4400" dirty="0" smtClean="0">
                <a:solidFill>
                  <a:srgbClr val="002060"/>
                </a:solidFill>
              </a:rPr>
              <a:t>доставлять</a:t>
            </a:r>
            <a:endParaRPr lang="en-US" sz="4400" dirty="0">
              <a:solidFill>
                <a:srgbClr val="002060"/>
              </a:solidFill>
            </a:endParaRPr>
          </a:p>
          <a:p>
            <a:r>
              <a:rPr lang="ru-RU" sz="4400" dirty="0" smtClean="0">
                <a:solidFill>
                  <a:srgbClr val="002060"/>
                </a:solidFill>
              </a:rPr>
              <a:t>почтальон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сортировать</a:t>
            </a:r>
          </a:p>
          <a:p>
            <a:r>
              <a:rPr lang="ru-RU" sz="4400" dirty="0" smtClean="0">
                <a:solidFill>
                  <a:srgbClr val="002060"/>
                </a:solidFill>
              </a:rPr>
              <a:t>мешок, сумка</a:t>
            </a:r>
          </a:p>
          <a:p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4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67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12086" y="1781930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 postman puts the letters in his sack and takes them to the sorting office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Задай вопросы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начинающиеся с  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time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2086" y="3401284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</a:rPr>
              <a:t>What time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does the postman put the letters in his sack?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40791" y="4874653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rgbClr val="7030A0"/>
                </a:solidFill>
              </a:rPr>
              <a:t>What time</a:t>
            </a:r>
            <a:r>
              <a:rPr lang="en-US" sz="4800" dirty="0" smtClean="0">
                <a:solidFill>
                  <a:srgbClr val="7030A0"/>
                </a:solidFill>
              </a:rPr>
              <a:t> does the postman take them to the sorting office?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217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7116" y="2054045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This machine sorts the letters from the parcels.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Задай вопросы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начинающиеся с  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time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0791" y="4169530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</a:rPr>
              <a:t>What time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does the  machine sort the letters from the parcels?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2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7116" y="2054045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Then some people put postmarks on the letters.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Задай вопросы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начинающиеся с  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time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0791" y="4169530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</a:rPr>
              <a:t>What time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do some people put postmarks on the letters?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45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7116" y="2054045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These people put the letters into boxes for different towns.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Задай вопросы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начинающиеся с  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time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0791" y="4169530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</a:rPr>
              <a:t>What time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do some people put the letters into boxes for different towns?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889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7116" y="2054045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 letters go to the different towns by train.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Задай вопросы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начинающиеся с  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time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0791" y="4169530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</a:rPr>
              <a:t>What time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do the letters go to the different towns by train?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60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67116" y="2054045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In the morning the postman delivers the letters.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Задай вопросы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начинающиеся с  </a:t>
            </a:r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What’s time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40791" y="4169530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</a:rPr>
              <a:t>What time 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</a:rPr>
              <a:t>does the postman deliver the letters?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91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83066" y="4864038"/>
            <a:ext cx="10310418" cy="13890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002060"/>
                </a:solidFill>
              </a:rPr>
              <a:t>The postman puts the letters in his sack and takes them to the sorting office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63318" y="548036"/>
            <a:ext cx="7749915" cy="794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Скажи, что происходит с письмами в данное время.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03" b="89989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24" y="1276654"/>
            <a:ext cx="5216577" cy="372784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249712" y="2316029"/>
            <a:ext cx="7022892" cy="2106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What happens to the letters at half past four?</a:t>
            </a:r>
          </a:p>
        </p:txBody>
      </p:sp>
    </p:spTree>
    <p:extLst>
      <p:ext uri="{BB962C8B-B14F-4D97-AF65-F5344CB8AC3E}">
        <p14:creationId xmlns:p14="http://schemas.microsoft.com/office/powerpoint/2010/main" val="83482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402</Words>
  <Application>Microsoft Office PowerPoint</Application>
  <PresentationFormat>Широкоэкранный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2021-04-05T17:03:58Z</dcterms:created>
  <dcterms:modified xsi:type="dcterms:W3CDTF">2021-04-05T18:17:05Z</dcterms:modified>
</cp:coreProperties>
</file>