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9" r:id="rId3"/>
    <p:sldId id="271" r:id="rId4"/>
    <p:sldId id="270" r:id="rId5"/>
    <p:sldId id="273" r:id="rId6"/>
    <p:sldId id="260" r:id="rId7"/>
    <p:sldId id="256" r:id="rId8"/>
    <p:sldId id="258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BC2D00"/>
    <a:srgbClr val="FDF1F7"/>
    <a:srgbClr val="F3A7CD"/>
    <a:srgbClr val="E7A1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0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 userDrawn="1"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6" descr="http://www.playcast.ru/uploads/2015/10/02/15288790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rgbClr val="BC2D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265348" y="4929024"/>
            <a:ext cx="1613703" cy="197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077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28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403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http://www.playcast.ru/uploads/2015/10/02/15288790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prstClr val="black"/>
              <a:srgbClr val="BC2D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" b="21800"/>
          <a:stretch/>
        </p:blipFill>
        <p:spPr bwMode="auto">
          <a:xfrm rot="3297159">
            <a:off x="7123320" y="-167055"/>
            <a:ext cx="1817169" cy="179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80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503962" y="522684"/>
            <a:ext cx="8382000" cy="5780617"/>
          </a:xfrm>
          <a:prstGeom prst="round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272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817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608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040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80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308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77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1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8B11F-4029-4AC4-8B4D-79EF68AF727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C8064-8DCE-4935-ABCD-0176FC871D1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0" y="-17966"/>
            <a:ext cx="9144000" cy="339582"/>
            <a:chOff x="0" y="-17966"/>
            <a:chExt cx="9144000" cy="407407"/>
          </a:xfrm>
        </p:grpSpPr>
        <p:pic>
          <p:nvPicPr>
            <p:cNvPr id="7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0" y="-17966"/>
              <a:ext cx="4926437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4257675" y="-17966"/>
              <a:ext cx="4886325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Группа 9"/>
          <p:cNvGrpSpPr/>
          <p:nvPr userDrawn="1"/>
        </p:nvGrpSpPr>
        <p:grpSpPr>
          <a:xfrm>
            <a:off x="0" y="6462450"/>
            <a:ext cx="9144000" cy="413543"/>
            <a:chOff x="0" y="-17966"/>
            <a:chExt cx="9144000" cy="407407"/>
          </a:xfrm>
        </p:grpSpPr>
        <p:pic>
          <p:nvPicPr>
            <p:cNvPr id="11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0" y="-17966"/>
              <a:ext cx="4926437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ttp://img-fotki.yandex.ru/get/5214/28257045.695/0_731b9_85d6a91_XL.pn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9573"/>
            <a:stretch/>
          </p:blipFill>
          <p:spPr bwMode="auto">
            <a:xfrm>
              <a:off x="4257675" y="-17966"/>
              <a:ext cx="4886325" cy="40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250413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791550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2332687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873824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1414961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95609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600358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627002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4168139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3709276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544728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mg-fotki.yandex.ru/get/5214/28257045.695/0_731b9_85d6a91_XL.pn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6" t="17205" r="14053" b="72194"/>
          <a:stretch/>
        </p:blipFill>
        <p:spPr bwMode="auto">
          <a:xfrm>
            <a:off x="44216" y="5085865"/>
            <a:ext cx="919493" cy="35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716" y="159957"/>
            <a:ext cx="1387356" cy="121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8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7.hostingkartinok.com/uploads/images/2015/01/2f2e4aeca5768cf077af36918ebab46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4713" y="2672862"/>
            <a:ext cx="4524179" cy="376213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350497" y="857496"/>
            <a:ext cx="6597749" cy="121045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C0099"/>
                </a:solidFill>
                <a:latin typeface="Georgia" pitchFamily="18" charset="0"/>
              </a:rPr>
              <a:t>Личная гигиена ребенка</a:t>
            </a:r>
            <a:endParaRPr lang="ru-RU" b="1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113692" y="5139396"/>
            <a:ext cx="3708888" cy="6518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инструктор по физической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Сабадаш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А.И.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94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7932" y="6414868"/>
            <a:ext cx="4149603" cy="14522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28270" y="6333859"/>
            <a:ext cx="3811978" cy="151347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30924" y="1020636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Костяная спинка,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Жестяная щетинка,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С мятной пастой дружит,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Нам усердно служит.</a:t>
            </a:r>
            <a:r>
              <a:rPr lang="ru-RU" dirty="0" smtClean="0">
                <a:solidFill>
                  <a:srgbClr val="CC0099"/>
                </a:solidFill>
              </a:rPr>
              <a:t> </a:t>
            </a:r>
            <a:endParaRPr lang="ru-RU" dirty="0">
              <a:solidFill>
                <a:srgbClr val="CC0099"/>
              </a:solidFill>
            </a:endParaRPr>
          </a:p>
        </p:txBody>
      </p:sp>
      <p:pic>
        <p:nvPicPr>
          <p:cNvPr id="21506" name="Picture 2" descr="http://ccb-paris.ru/uploads/posts/2016-05/1462487354_kak-vybrat-zubnuyu-shhetk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8947" y="3037498"/>
            <a:ext cx="6038850" cy="29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8608" y="1709740"/>
            <a:ext cx="3811979" cy="1753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43464" y="930872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Возле зеркала на полке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Поселился хитрый ёж.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С ним расчешешь куклу Катю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И косичку заплетёшь.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Станет модною причёска,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Если трудится </a:t>
            </a:r>
            <a:endParaRPr lang="ru-RU" sz="1600" b="1" dirty="0">
              <a:solidFill>
                <a:srgbClr val="CC0099"/>
              </a:solidFill>
              <a:latin typeface="Georgia" pitchFamily="18" charset="0"/>
            </a:endParaRPr>
          </a:p>
        </p:txBody>
      </p:sp>
      <p:pic>
        <p:nvPicPr>
          <p:cNvPr id="20482" name="Picture 2" descr="http://cosmetikaproff.wwwwsite.ru/images/cms/data/r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4376" y="2666189"/>
            <a:ext cx="4699586" cy="3521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3194" y="5753686"/>
            <a:ext cx="5570806" cy="281354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1645920" y="5926015"/>
            <a:ext cx="6864668" cy="32004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6855" y="700432"/>
            <a:ext cx="360836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Должен быть всегда в кармане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У </a:t>
            </a:r>
            <a:r>
              <a:rPr lang="ru-RU" sz="1600" b="1" dirty="0" err="1" smtClean="0">
                <a:solidFill>
                  <a:srgbClr val="CC0099"/>
                </a:solidFill>
                <a:latin typeface="Georgia" pitchFamily="18" charset="0"/>
              </a:rPr>
              <a:t>Надюши</a:t>
            </a: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, Бори, Тани,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Тети Веры, дяди Пети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и у всех людей на свете.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Без него никак нельзя!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Надо брать с собой, друзья,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В театр, парк иль на каток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Чистый носовой. </a:t>
            </a:r>
            <a:endParaRPr lang="ru-RU" sz="1600" b="1" dirty="0">
              <a:solidFill>
                <a:srgbClr val="CC0099"/>
              </a:solidFill>
              <a:latin typeface="Georgia" pitchFamily="18" charset="0"/>
            </a:endParaRPr>
          </a:p>
        </p:txBody>
      </p:sp>
      <p:pic>
        <p:nvPicPr>
          <p:cNvPr id="19458" name="Picture 2" descr="http://fotohomka.ru/images/Jan/11/248a6c4a183c944d395065c4f71d6976/mini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5053" y="3004087"/>
            <a:ext cx="4586068" cy="3417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4196" y="4135902"/>
            <a:ext cx="3066391" cy="4265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59058" y="475348"/>
            <a:ext cx="328480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Если в ванной ты собрался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Брызгаться, плескаться,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Мыться в душе, руки мыть,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Шумно умываться,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В мыльной пене полежать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И в воде погреться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Не забудь с собою взять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Большое</a:t>
            </a:r>
            <a:endParaRPr lang="ru-RU" sz="1600" b="1" dirty="0">
              <a:solidFill>
                <a:srgbClr val="CC0099"/>
              </a:solidFill>
              <a:latin typeface="Georgia" pitchFamily="18" charset="0"/>
            </a:endParaRPr>
          </a:p>
        </p:txBody>
      </p:sp>
      <p:pic>
        <p:nvPicPr>
          <p:cNvPr id="18434" name="Picture 2" descr="http://images.easyfreeclipart.com/260/-vector-of-cartoon-home-kitchen-towel-isolated-on-white-background-2606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7152" y="2124221"/>
            <a:ext cx="4423968" cy="3799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1688124"/>
            <a:ext cx="7886700" cy="473128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  <a:t>1) Утром и вечером нужно умываться каждый день; </a:t>
            </a:r>
            <a:b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  <a:t>2) Нужно мыть руки после прогулки, перед едой, после посещения туалета, игр; </a:t>
            </a:r>
            <a:b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  <a:t>3) Моясь в душе, потри тело мочалкой; </a:t>
            </a:r>
            <a:b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  <a:t>4) Чистить зубы нужно каждый день утром и вечером; </a:t>
            </a:r>
            <a:b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  <a:t>5) Расчесывай волосы каждый день утром и после ванны. </a:t>
            </a:r>
            <a:b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C0099"/>
                </a:solidFill>
                <a:latin typeface="Georgia" pitchFamily="18" charset="0"/>
              </a:rPr>
              <a:t>6) У каждого должны быть свои зубная щетка, мочалка, расческа, полотенце.</a:t>
            </a:r>
            <a:r>
              <a:rPr lang="ru-RU" sz="2000" b="1" dirty="0" smtClean="0">
                <a:latin typeface="Georgia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4566" y="664579"/>
            <a:ext cx="7511782" cy="81253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C0099"/>
                </a:solidFill>
                <a:latin typeface="Georgia" pitchFamily="18" charset="0"/>
              </a:rPr>
              <a:t>«Правила личной гигиены»</a:t>
            </a:r>
            <a:endParaRPr lang="ru-RU" b="1" i="1" dirty="0">
              <a:solidFill>
                <a:srgbClr val="CC00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148362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C0099"/>
                </a:solidFill>
                <a:latin typeface="Georgia" pitchFamily="18" charset="0"/>
              </a:rPr>
              <a:t>Молодцы!</a:t>
            </a:r>
            <a:endParaRPr lang="ru-RU" sz="4000" b="1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7606" y="2147052"/>
            <a:ext cx="424220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Алгоритм мытья рук </a:t>
            </a:r>
            <a:endParaRPr lang="ru-RU" sz="5400" b="1" dirty="0">
              <a:solidFill>
                <a:srgbClr val="CC00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nsportal.ru/sites/default/files/2014/12/08/11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9802" y="906511"/>
            <a:ext cx="7356886" cy="5198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nsportal.ru/sites/default/files/2014/12/08/222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2006" y="681427"/>
            <a:ext cx="7217538" cy="5100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6338" y="148805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C0099"/>
                </a:solidFill>
                <a:latin typeface="Georgia" pitchFamily="18" charset="0"/>
              </a:rPr>
              <a:t>Предметы личной гигиены</a:t>
            </a:r>
            <a:endParaRPr lang="ru-RU" sz="5400" b="1" dirty="0">
              <a:solidFill>
                <a:srgbClr val="CC00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3126" y="677654"/>
            <a:ext cx="383344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Не люблю </a:t>
            </a:r>
            <a:r>
              <a:rPr lang="ru-RU" sz="1600" b="1" dirty="0" err="1" smtClean="0">
                <a:solidFill>
                  <a:srgbClr val="CC0099"/>
                </a:solidFill>
                <a:latin typeface="Georgia" pitchFamily="18" charset="0"/>
              </a:rPr>
              <a:t>грязнуль</a:t>
            </a: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, </a:t>
            </a:r>
            <a:r>
              <a:rPr lang="ru-RU" sz="1600" b="1" dirty="0" err="1" smtClean="0">
                <a:solidFill>
                  <a:srgbClr val="CC0099"/>
                </a:solidFill>
                <a:latin typeface="Georgia" pitchFamily="18" charset="0"/>
              </a:rPr>
              <a:t>нерях</a:t>
            </a: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Грязных шортиков, рубах.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Чтоб без сажи были лица,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Предлагаю всем умыться.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А чтоб тело чистым было,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Вам поможет в этом …</a:t>
            </a:r>
            <a:endParaRPr lang="ru-RU" sz="1600" b="1" dirty="0">
              <a:solidFill>
                <a:srgbClr val="CC0099"/>
              </a:solidFill>
              <a:latin typeface="Georgia" pitchFamily="18" charset="0"/>
            </a:endParaRPr>
          </a:p>
        </p:txBody>
      </p:sp>
      <p:pic>
        <p:nvPicPr>
          <p:cNvPr id="4098" name="Picture 2" descr="http://zabotaovas.ru/files/products/mulnica.500x370w.jpg?775ede9c8d3c6f0146e4a40371c53fb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6418" y="3054130"/>
            <a:ext cx="4762500" cy="3200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348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1-tub-ru.yandex.net/i?id=886d27baec9ab158bc4df4bbccffc855&amp;n=33&amp;h=215&amp;w=2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2498" y="2759343"/>
            <a:ext cx="3741176" cy="34082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70074" y="753350"/>
            <a:ext cx="457903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В небесах я – дождевая,</a:t>
            </a:r>
          </a:p>
          <a:p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А во фруктах – сочная,</a:t>
            </a:r>
          </a:p>
          <a:p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Под землёю – ключевая,</a:t>
            </a:r>
          </a:p>
          <a:p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На земле – проточная.</a:t>
            </a:r>
          </a:p>
          <a:p>
            <a:r>
              <a:rPr lang="ru-RU" dirty="0" smtClean="0"/>
              <a:t>                                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204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eshka.ru/wp-content/uploads/2015/02/mikroby_na_rukah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3008" y="1436712"/>
            <a:ext cx="4853658" cy="483747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95222" y="515202"/>
            <a:ext cx="32477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C0099"/>
                </a:solidFill>
                <a:latin typeface="Georgia" pitchFamily="18" charset="0"/>
              </a:rPr>
              <a:t>микробы</a:t>
            </a:r>
            <a:endParaRPr lang="ru-RU" sz="4000" b="1" dirty="0">
              <a:solidFill>
                <a:srgbClr val="CC0099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3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1002" y="829995"/>
            <a:ext cx="3455743" cy="2255374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На себя я труд беру: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Пятки, локти с мылом тру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И коленки оттираю, </a:t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/>
            </a:r>
            <a:b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</a:br>
            <a:r>
              <a:rPr lang="ru-RU" sz="1600" b="1" dirty="0" smtClean="0">
                <a:solidFill>
                  <a:srgbClr val="CC0099"/>
                </a:solidFill>
                <a:latin typeface="Georgia" pitchFamily="18" charset="0"/>
              </a:rPr>
              <a:t>Ничего не забываю. </a:t>
            </a:r>
            <a:endParaRPr lang="ru-RU" sz="1600" b="1" dirty="0">
              <a:solidFill>
                <a:srgbClr val="CC0099"/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6596" y="6235385"/>
            <a:ext cx="7591644" cy="8101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2530" name="Picture 2" descr="http://morkovka38.ru/upload/product_18724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8977" y="2321170"/>
            <a:ext cx="4173322" cy="384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87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Georgia</vt:lpstr>
      <vt:lpstr>Times New Roman</vt:lpstr>
      <vt:lpstr>Тема Office</vt:lpstr>
      <vt:lpstr>Личная гигиена ребенка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себя я труд беру:   Пятки, локти с мылом тру   И коленки оттираю,   Ничего не забываю. </vt:lpstr>
      <vt:lpstr>Презентация PowerPoint</vt:lpstr>
      <vt:lpstr>Презентация PowerPoint</vt:lpstr>
      <vt:lpstr>Презентация PowerPoint</vt:lpstr>
      <vt:lpstr>Презентация PowerPoint</vt:lpstr>
      <vt:lpstr>1) Утром и вечером нужно умываться каждый день;   2) Нужно мыть руки после прогулки, перед едой, после посещения туалета, игр;   3) Моясь в душе, потри тело мочалкой;   4) Чистить зубы нужно каждый день утром и вечером;   5) Расчесывай волосы каждый день утром и после ванны.   6) У каждого должны быть свои зубная щетка, мочалка, расческа, полотенце.   </vt:lpstr>
      <vt:lpstr>Молодцы!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ПК5</cp:lastModifiedBy>
  <cp:revision>19</cp:revision>
  <dcterms:created xsi:type="dcterms:W3CDTF">2016-08-19T04:09:22Z</dcterms:created>
  <dcterms:modified xsi:type="dcterms:W3CDTF">2020-09-14T08:50:23Z</dcterms:modified>
  <cp:contentStatus/>
</cp:coreProperties>
</file>