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3" r:id="rId2"/>
    <p:sldId id="262" r:id="rId3"/>
    <p:sldId id="267" r:id="rId4"/>
    <p:sldId id="268" r:id="rId5"/>
    <p:sldId id="272" r:id="rId6"/>
    <p:sldId id="258" r:id="rId7"/>
    <p:sldId id="265" r:id="rId8"/>
    <p:sldId id="266" r:id="rId9"/>
    <p:sldId id="264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107" d="100"/>
          <a:sy n="107" d="100"/>
        </p:scale>
        <p:origin x="126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6ACAC-7B74-421E-A3FE-F5DCD2A63AC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E68B8-2467-41D9-A7B5-D315EE109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44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>«Зеркальное рисование»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E68B8-2467-41D9-A7B5-D315EE109CB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90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>«Зеркальное рисование»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E68B8-2467-41D9-A7B5-D315EE109CB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90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>«Зеркальное рисование»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E68B8-2467-41D9-A7B5-D315EE109CB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90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92696"/>
            <a:ext cx="8229600" cy="3528392"/>
          </a:xfrm>
        </p:spPr>
        <p:txBody>
          <a:bodyPr>
            <a:normAutofit/>
          </a:bodyPr>
          <a:lstStyle/>
          <a:p>
            <a:r>
              <a:rPr lang="ru-RU" dirty="0" smtClean="0"/>
              <a:t>Мастер-класс</a:t>
            </a:r>
            <a:br>
              <a:rPr lang="ru-RU" dirty="0" smtClean="0"/>
            </a:br>
            <a:r>
              <a:rPr lang="ru-RU" dirty="0" smtClean="0"/>
              <a:t>«Как развить межполушарное взаимодействие»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74073" y="2323087"/>
            <a:ext cx="4038600" cy="4525963"/>
          </a:xfrm>
        </p:spPr>
        <p:txBody>
          <a:bodyPr>
            <a:normAutofit fontScale="85000" lnSpcReduction="20000"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6096" y="4941168"/>
            <a:ext cx="3250704" cy="160830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Подготовила: Филатова Кристина Михайловна (учитель начальных классов)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4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>Упражнение «Зеркальное рисование» </a:t>
            </a:r>
            <a:r>
              <a:rPr lang="ru-RU" sz="4800" b="1" dirty="0">
                <a:solidFill>
                  <a:schemeClr val="tx2"/>
                </a:solidFill>
                <a:latin typeface="Book Antiqua" panose="02040602050305030304" pitchFamily="18" charset="0"/>
              </a:rPr>
              <a:t/>
            </a:r>
            <a:br>
              <a:rPr lang="ru-RU" sz="4800" b="1" dirty="0">
                <a:solidFill>
                  <a:schemeClr val="tx2"/>
                </a:solidFill>
                <a:latin typeface="Book Antiqua" panose="02040602050305030304" pitchFamily="18" charset="0"/>
              </a:rPr>
            </a:b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680861"/>
            <a:ext cx="384026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71587" y="1680861"/>
            <a:ext cx="371885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13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>Упражнение  «</a:t>
            </a:r>
            <a:r>
              <a:rPr lang="ru-RU" b="1" dirty="0" err="1" smtClean="0">
                <a:solidFill>
                  <a:schemeClr val="accent2"/>
                </a:solidFill>
                <a:latin typeface="Book Antiqua" panose="02040602050305030304" pitchFamily="18" charset="0"/>
              </a:rPr>
              <a:t>Повторялки</a:t>
            </a:r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>» </a:t>
            </a:r>
            <a:r>
              <a:rPr lang="ru-RU" sz="4800" b="1" dirty="0">
                <a:solidFill>
                  <a:schemeClr val="tx2"/>
                </a:solidFill>
                <a:latin typeface="Book Antiqua" panose="02040602050305030304" pitchFamily="18" charset="0"/>
              </a:rPr>
              <a:t/>
            </a:r>
            <a:br>
              <a:rPr lang="ru-RU" sz="4800" b="1" dirty="0">
                <a:solidFill>
                  <a:schemeClr val="tx2"/>
                </a:solidFill>
                <a:latin typeface="Book Antiqua" panose="02040602050305030304" pitchFamily="18" charset="0"/>
              </a:rPr>
            </a:b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9250" y="1586881"/>
            <a:ext cx="5679967" cy="414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28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J:\Мастер-класс\koshka_baleri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404664"/>
            <a:ext cx="6160740" cy="579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22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J:\Мастер-класс\odna_balerin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1872"/>
            <a:ext cx="4585692" cy="61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87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J:\Мастер-класс\dvebaleriny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1009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8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J:\Мастер-класс\tri_baleriny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623" y="1524000"/>
            <a:ext cx="8822754" cy="3921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3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J:\Мастер-класс\odna_balerin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1872"/>
            <a:ext cx="4585692" cy="61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77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5867970"/>
              </p:ext>
            </p:extLst>
          </p:nvPr>
        </p:nvGraphicFramePr>
        <p:xfrm>
          <a:off x="1619672" y="620689"/>
          <a:ext cx="6120680" cy="5317393"/>
        </p:xfrm>
        <a:graphic>
          <a:graphicData uri="http://schemas.openxmlformats.org/drawingml/2006/table">
            <a:tbl>
              <a:tblPr firstRow="1" firstCol="1" bandRow="1"/>
              <a:tblGrid>
                <a:gridCol w="303906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816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83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ЛЕВОЕ 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полушарие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ПРАВОЕ 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полушарие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300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Правая рука, правая нога, правый глаз, правое ухо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Левая рука, левая нога, левый глаз, левое ухо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3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Двигательная сфера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Чувственная сфера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3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Разумное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Эмоциональное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28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Абстрактно-логическое мышление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Наглядно-образное мышление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3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Устная речь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Мелодичность, интонации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28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Письменная речь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Элементарное понимание речи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160" marR="10160" marT="10160" marB="101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7584" y="5517232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Межполушарная </a:t>
            </a:r>
            <a:r>
              <a:rPr lang="ru-RU" sz="3200" b="1" dirty="0">
                <a:solidFill>
                  <a:srgbClr val="FF0000"/>
                </a:solidFill>
                <a:latin typeface="Book Antiqua" panose="02040602050305030304" pitchFamily="18" charset="0"/>
              </a:rPr>
              <a:t>асимметрия головного </a:t>
            </a:r>
            <a:r>
              <a:rPr lang="ru-RU" sz="3200" b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мозга!</a:t>
            </a:r>
            <a:endParaRPr lang="ru-RU" sz="3200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33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Book Antiqua" panose="02040602050305030304" pitchFamily="18" charset="0"/>
              </a:rPr>
              <a:t>Пол </a:t>
            </a:r>
            <a:r>
              <a:rPr lang="ru-RU" sz="4800" b="1" dirty="0" err="1" smtClean="0">
                <a:solidFill>
                  <a:schemeClr val="tx2"/>
                </a:solidFill>
                <a:latin typeface="Book Antiqua" panose="02040602050305030304" pitchFamily="18" charset="0"/>
              </a:rPr>
              <a:t>Дэннис</a:t>
            </a:r>
            <a:endParaRPr lang="ru-RU" sz="4800" b="1" dirty="0">
              <a:solidFill>
                <a:schemeClr val="tx2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endParaRPr lang="ru-RU" sz="4000" dirty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endParaRPr lang="ru-RU" sz="4000" dirty="0" smtClean="0">
              <a:latin typeface="Book Antiqua" panose="0204060205030503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0" y="1772816"/>
            <a:ext cx="45720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Book Antiqua" panose="02040602050305030304" pitchFamily="18" charset="0"/>
              </a:rPr>
              <a:t>Основатель образовательной </a:t>
            </a:r>
            <a:r>
              <a:rPr lang="ru-RU" sz="4000" dirty="0" err="1">
                <a:latin typeface="Book Antiqua" panose="02040602050305030304" pitchFamily="18" charset="0"/>
              </a:rPr>
              <a:t>кинезиологии</a:t>
            </a:r>
            <a:endParaRPr lang="ru-RU" sz="4000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1590254"/>
            <a:ext cx="3183511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912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/>
                </a:solidFill>
                <a:latin typeface="Book Antiqua" panose="02040602050305030304" pitchFamily="18" charset="0"/>
              </a:rPr>
              <a:t>Упражнение </a:t>
            </a:r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>«</a:t>
            </a:r>
            <a:r>
              <a:rPr lang="ru-RU" b="1" dirty="0">
                <a:solidFill>
                  <a:schemeClr val="accent2"/>
                </a:solidFill>
                <a:latin typeface="Book Antiqua" panose="02040602050305030304" pitchFamily="18" charset="0"/>
              </a:rPr>
              <a:t>Колечко» </a:t>
            </a:r>
            <a:r>
              <a:rPr lang="ru-RU" sz="4800" b="1" dirty="0">
                <a:solidFill>
                  <a:schemeClr val="tx2"/>
                </a:solidFill>
                <a:latin typeface="Book Antiqua" panose="02040602050305030304" pitchFamily="18" charset="0"/>
              </a:rPr>
              <a:t/>
            </a:r>
            <a:br>
              <a:rPr lang="ru-RU" sz="4800" b="1" dirty="0">
                <a:solidFill>
                  <a:schemeClr val="tx2"/>
                </a:solidFill>
                <a:latin typeface="Book Antiqua" panose="02040602050305030304" pitchFamily="18" charset="0"/>
              </a:rPr>
            </a:b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90136"/>
            <a:ext cx="1944216" cy="219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2088" y="1268760"/>
            <a:ext cx="2073270" cy="2211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571876"/>
            <a:ext cx="1944216" cy="2413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2088" y="3571876"/>
            <a:ext cx="2005109" cy="2415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133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/>
            </a:r>
            <a:b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>Упражнение </a:t>
            </a:r>
            <a:b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Book Antiqua" panose="02040602050305030304" pitchFamily="18" charset="0"/>
              </a:rPr>
              <a:t>«Кулак-ребро-ладонь» </a:t>
            </a:r>
            <a:r>
              <a:rPr lang="ru-RU" sz="4800" b="1" dirty="0">
                <a:solidFill>
                  <a:schemeClr val="tx2"/>
                </a:solidFill>
                <a:latin typeface="Book Antiqua" panose="02040602050305030304" pitchFamily="18" charset="0"/>
              </a:rPr>
              <a:t/>
            </a:r>
            <a:br>
              <a:rPr lang="ru-RU" sz="4800" b="1" dirty="0">
                <a:solidFill>
                  <a:schemeClr val="tx2"/>
                </a:solidFill>
                <a:latin typeface="Book Antiqua" panose="02040602050305030304" pitchFamily="18" charset="0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17591"/>
            <a:ext cx="554394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36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83</Words>
  <Application>Microsoft Office PowerPoint</Application>
  <PresentationFormat>Экран (4:3)</PresentationFormat>
  <Paragraphs>32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Book Antiqua</vt:lpstr>
      <vt:lpstr>Calibri</vt:lpstr>
      <vt:lpstr>Times New Roman</vt:lpstr>
      <vt:lpstr>Тема Office</vt:lpstr>
      <vt:lpstr>Мастер-класс «Как развить межполушарное взаимодействие»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 Дэннис</vt:lpstr>
      <vt:lpstr>Упражнение  «Колечко»  </vt:lpstr>
      <vt:lpstr> Упражнение  «Кулак-ребро-ладонь»  </vt:lpstr>
      <vt:lpstr> Упражнение «Зеркальное рисование»  </vt:lpstr>
      <vt:lpstr> Упражнение  «Повторялки» 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Данияр</dc:creator>
  <cp:lastModifiedBy>Комп 8</cp:lastModifiedBy>
  <cp:revision>36</cp:revision>
  <dcterms:created xsi:type="dcterms:W3CDTF">2020-01-07T15:21:01Z</dcterms:created>
  <dcterms:modified xsi:type="dcterms:W3CDTF">2021-04-05T01:20:30Z</dcterms:modified>
</cp:coreProperties>
</file>