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79" r:id="rId3"/>
    <p:sldId id="258" r:id="rId4"/>
    <p:sldId id="260" r:id="rId5"/>
    <p:sldId id="27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7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microsoft.com/office/2007/relationships/hdphoto" Target="../media/hdphoto1.wdp"/><Relationship Id="rId5" Type="http://schemas.openxmlformats.org/officeDocument/2006/relationships/image" Target="../media/image2.jpeg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3.png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46"/>
            <a:ext cx="9468544" cy="70895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931" t="8612" r="4355" b="12686"/>
          <a:stretch/>
        </p:blipFill>
        <p:spPr>
          <a:xfrm>
            <a:off x="2285999" y="1401097"/>
            <a:ext cx="4262285" cy="40705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955690"/>
            <a:ext cx="5153025" cy="5172075"/>
          </a:xfrm>
          <a:prstGeom prst="ellipse">
            <a:avLst/>
          </a:prstGeom>
        </p:spPr>
      </p:pic>
      <p:pic>
        <p:nvPicPr>
          <p:cNvPr id="7" name="паровоз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3742" y="628527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71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2003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4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Мои документы\Downloads\Animation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243408"/>
            <a:ext cx="9634078" cy="734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nukadeti.ru_-_pesnya-parovozika.mp3">
            <a:hlinkClick r:id="" action="ppaction://media"/>
          </p:cNvPr>
          <p:cNvPicPr>
            <a:picLocks noGrp="1" noChangeAspect="1"/>
          </p:cNvPicPr>
          <p:nvPr>
            <p:ph sz="quarter" idx="13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940152" y="5589240"/>
            <a:ext cx="609600" cy="609600"/>
          </a:xfrm>
        </p:spPr>
      </p:pic>
    </p:spTree>
    <p:extLst>
      <p:ext uri="{BB962C8B-B14F-4D97-AF65-F5344CB8AC3E}">
        <p14:creationId xmlns:p14="http://schemas.microsoft.com/office/powerpoint/2010/main" val="1010388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447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96226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6" y="0"/>
            <a:ext cx="9959456" cy="6957392"/>
          </a:xfrm>
        </p:spPr>
      </p:pic>
    </p:spTree>
    <p:extLst>
      <p:ext uri="{BB962C8B-B14F-4D97-AF65-F5344CB8AC3E}">
        <p14:creationId xmlns:p14="http://schemas.microsoft.com/office/powerpoint/2010/main" val="198185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7396" y="16084"/>
            <a:ext cx="9762356" cy="6841916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42"/>
          <a:stretch/>
        </p:blipFill>
        <p:spPr bwMode="auto">
          <a:xfrm>
            <a:off x="251520" y="4350773"/>
            <a:ext cx="1755775" cy="2507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0251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AutoShape 2" descr="https://printonic.ru/uploads/images/2016/02/22/img_56cae43fdd94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8" name="Picture 4" descr="C:\Documents and Settings\User\Рабочий стол\дор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684" y="0"/>
            <a:ext cx="91586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421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548</TotalTime>
  <Words>0</Words>
  <Application>Microsoft Office PowerPoint</Application>
  <PresentationFormat>Экран (4:3)</PresentationFormat>
  <Paragraphs>0</Paragraphs>
  <Slides>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Света</dc:creator>
  <cp:lastModifiedBy>User</cp:lastModifiedBy>
  <cp:revision>36</cp:revision>
  <dcterms:created xsi:type="dcterms:W3CDTF">2017-03-06T14:49:23Z</dcterms:created>
  <dcterms:modified xsi:type="dcterms:W3CDTF">2021-04-05T15:13:04Z</dcterms:modified>
</cp:coreProperties>
</file>