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6"/>
  </p:notesMasterIdLst>
  <p:sldIdLst>
    <p:sldId id="256" r:id="rId2"/>
    <p:sldId id="258" r:id="rId3"/>
    <p:sldId id="259" r:id="rId4"/>
    <p:sldId id="265" r:id="rId5"/>
    <p:sldId id="266" r:id="rId6"/>
    <p:sldId id="267" r:id="rId7"/>
    <p:sldId id="268" r:id="rId8"/>
    <p:sldId id="261" r:id="rId9"/>
    <p:sldId id="278" r:id="rId10"/>
    <p:sldId id="280" r:id="rId11"/>
    <p:sldId id="281" r:id="rId12"/>
    <p:sldId id="290" r:id="rId13"/>
    <p:sldId id="282" r:id="rId14"/>
    <p:sldId id="283" r:id="rId15"/>
    <p:sldId id="291" r:id="rId16"/>
    <p:sldId id="284" r:id="rId17"/>
    <p:sldId id="285" r:id="rId18"/>
    <p:sldId id="286" r:id="rId19"/>
    <p:sldId id="273" r:id="rId20"/>
    <p:sldId id="288" r:id="rId21"/>
    <p:sldId id="263" r:id="rId22"/>
    <p:sldId id="260" r:id="rId23"/>
    <p:sldId id="289" r:id="rId24"/>
    <p:sldId id="27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32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6C95-7C77-4EED-9A13-645E03AFECF2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D868B-D5AC-44BB-B375-759FFBA95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9641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868B-D5AC-44BB-B375-759FFBA9591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878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337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478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7897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9840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4901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9259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1195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0689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504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639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68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35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047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399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3931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678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992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A9B086-5A38-4516-9DD5-2E117B336AF8}" type="datetimeFigureOut">
              <a:rPr lang="ru-RU" smtClean="0"/>
              <a:pPr/>
              <a:t>18.03.2021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3FCE6C-EADC-4ACE-B2FA-4753BFCBAFB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091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91295" y="2181226"/>
            <a:ext cx="9951522" cy="178117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повторения при подготовке учащихся 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ГИА по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физике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500" y="4991101"/>
            <a:ext cx="2970318" cy="103822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Сиваш Т.П.  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46055" y="261926"/>
            <a:ext cx="9351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4 ИМЕНИ Л.И.ЗОЛОТУХИНОЙ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81675" y="6029325"/>
            <a:ext cx="2724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Сургут, 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442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7649" y="947854"/>
            <a:ext cx="8441474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учебного материала происходит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крупным блоком, с логикой развития раздела, темы, с наличием всех внешних и внутренних связей.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 уроке стараюсь включать материал на повторение через систему упражнений составленных на основе материалов ОГЭ и ЕГЭ. Сразу после объяснения нового материала и его первичного закрепления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показываю, 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тема выходит на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ГИА.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338" t="15609" r="9324" b="21233"/>
          <a:stretch/>
        </p:blipFill>
        <p:spPr>
          <a:xfrm>
            <a:off x="8709103" y="4762642"/>
            <a:ext cx="1791668" cy="12317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1703" y="5520540"/>
            <a:ext cx="1693195" cy="114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44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28439" y="446049"/>
            <a:ext cx="904624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Четвертый этап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задач ЕГЭ на уроках и консультациях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заданий обязательного уровня, затем постепенно 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усложняю,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индивидуальные особенности ученика. Предлагаю домашние тренировочные работы.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 дидактические материалы, а также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тесты на образовательном портале для подготовки к экзаменам "Решу ЕГЭ", где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знакомятся с разнообразием заданий, проверяют уровень своих знаний, в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просматривают правильное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выносят вопросы на консультацию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4854" y="4501058"/>
            <a:ext cx="2305739" cy="226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79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18371" y="423747"/>
            <a:ext cx="9322419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определённое число уроков проводится тренировочная работа по целому блоку тем, анализируется, корректируется и проводится зачетная работа по данному блоку тем. Затем цикл повторяется по другим темам. После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повторения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предэкзаменационные работы в условиях, приближенных к экзаменационному. Важно, чтобы все ученики сдали обязательную часть зачетной работы. В зачётную работу включаю не только обязательные задания, но и более сложные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подготовленных учеников).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468" y="5439116"/>
            <a:ext cx="2174486" cy="126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070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2683" y="1"/>
            <a:ext cx="9924585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Пятый этап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«технике сдачи теста»: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определять трудность заданий: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знакомлю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приёмом «прикидки» результата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подстановкой;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приёму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«спирального движения»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тесту, отметить то, что кажется простым, понятным и лёгким, выполнить задания, которые можно выполнить без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раздумий;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внимательному и осмысленному прочтению текстов задач, в том числе и тестовых заданий, направленных на проверку понимания смысла понятий, физических величин и законов, причинно-следственных связей между физическими величинами, графических интерпретаций этих зависимостей, а также выбору оптимальной стратегии 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результат решения.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/>
          <a:srcRect l="9011" t="9423" b="17287"/>
          <a:stretch/>
        </p:blipFill>
        <p:spPr>
          <a:xfrm>
            <a:off x="10314878" y="5408340"/>
            <a:ext cx="1773044" cy="124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399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73043" y="479502"/>
            <a:ext cx="90436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Шестой этап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знаний</a:t>
            </a:r>
            <a:r>
              <a:rPr lang="ru-RU" sz="32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 успешной подготовки к экзаменам  является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тщательное отслеживание результатов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 по всем темам 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коррекция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усвоения учебного материала. Контрольные работы проводятся в форме ЕГЭ уже в 7-ом классе, с обязательным включением в них заданий с использованием видов деятельности, которые проверяются в Едином Государственном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52002" y="5003817"/>
            <a:ext cx="2011836" cy="175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714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83473" y="814038"/>
            <a:ext cx="944508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показывает, что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дифференциации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успешно происходит при групповой форме обучения, которая обеспечивает учет индивидуальных способностей, организует коллективную познавательную деятельность, обмен способами действия и взаимное обогащение школьников. Различным по уровню подготовки детям ставятся посильные задачи, которые они должны выполнить.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разноуровневого обучения 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обобщающего повторения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разбивается на 3 группы.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0678" y="5297811"/>
            <a:ext cx="1969179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945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1531" y="289932"/>
            <a:ext cx="928896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группа - группа «риска»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должны справиться с заданиями базового уровня и получить на экзамене «3».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учесть, чтобы обучающиеся первой группы уверенно набрали минимальное количество баллов (36-52). После проведения диагностических работ, надо выявить у каждого сильные и слабые стороны их подготовки и закрепить то, что уже получается. </a:t>
            </a:r>
          </a:p>
          <a:p>
            <a:pPr algn="ctr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всю теорию;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научиться решать все типы заданий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на контрольных работах, тестах и зачетах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списывать.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1400" y="5398172"/>
            <a:ext cx="1969179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361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8799" y="446049"/>
            <a:ext cx="923900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</a:t>
            </a:r>
            <a:endParaRPr lang="ru-RU" sz="32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должны справиться с заданиями базового уровня и более сложными заданиями т.е. применять ЗУН в измененной ситуации. Обучающиеся этой группы должны выполнять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53-67 баллов.</a:t>
            </a:r>
          </a:p>
          <a:p>
            <a:pPr algn="ctr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для этого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всю теорию;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уметь решаешь задачи на выбор нескольких вариантов ответов, а также определение соответствия, где ответ представлен как последовательность чисел;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уметь решать задачи с 1-2 формулами (законами)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явления и процессы.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8039" y="5299760"/>
            <a:ext cx="1973766" cy="134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456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94624" y="367991"/>
            <a:ext cx="947317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группа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поставили перед собой цель получить высокий балл, которые умеют решать задания самой высокой сложности т.е. применять ЗУН в новой ситуации (68 и выше баллов).</a:t>
            </a:r>
          </a:p>
          <a:p>
            <a:pPr algn="ctr"/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этой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всю теорию;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научиться решать все типы заданий любой темы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уметь объяснять, почему так решаешь;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уметь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задачи второй части, каждая из которых требует знания 2-3 разделов предмета и способности использовать физические законы в новой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измененной ситуации</a:t>
            </a:r>
            <a:r>
              <a:rPr lang="ru-RU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1720" y="5317058"/>
            <a:ext cx="1957347" cy="1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829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7360" y="198120"/>
            <a:ext cx="9347217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Применяется в этой работе дидактический материал из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КИМов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ГИА ЕГЭ прошлых лет; различные тренировочные тесты; задания с инструктивным материалом для групп разного уровня. В ходе такой работы формируются у обучающихся навыки самообразования, самостоятельной работы, самоорганизации и самоконтроля, которые необходимы для того, чтобы ученик был готов к полной самостоятельности в работе на экзамене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реализации такого подхода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провожу консультации во внеурочное время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рамках подготовки 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ОГЭ и ЕГЭ по одному разу в неделю.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Отвечаю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вопросы, вместе анализируем их ошибки, разбираем типы заданий. Рекомендовала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завести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тетрадь для подготовки к экзамену.</a:t>
            </a:r>
          </a:p>
          <a:p>
            <a:endParaRPr lang="ru-RU" dirty="0"/>
          </a:p>
        </p:txBody>
      </p:sp>
      <p:pic>
        <p:nvPicPr>
          <p:cNvPr id="4" name="Picture 2" descr="Картинки по запросу &quot;подготовка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60" r="11558"/>
          <a:stretch/>
        </p:blipFill>
        <p:spPr bwMode="auto">
          <a:xfrm>
            <a:off x="10079183" y="4710919"/>
            <a:ext cx="2112817" cy="1842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404" y="5491213"/>
            <a:ext cx="1618957" cy="110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79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46888" y="5115640"/>
            <a:ext cx="2022086" cy="15403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2253" y="479502"/>
            <a:ext cx="880946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важный шаг в жизни каждого выпускника, обдумывающего выбор своего будущего, стремящегося продолжить образование и овладеть профессиональными навыками.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качества подготовки учащихся к сдаче ГИА в последние годы стоит в центре внимания педагогов. ЕГЭ выполняет функцию вступительного вузовского экзамена, поэтому очень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повысить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мотивацию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процессу.</a:t>
            </a:r>
          </a:p>
        </p:txBody>
      </p:sp>
    </p:spTree>
    <p:extLst>
      <p:ext uri="{BB962C8B-B14F-4D97-AF65-F5344CB8AC3E}">
        <p14:creationId xmlns:p14="http://schemas.microsoft.com/office/powerpoint/2010/main" xmlns="" val="279932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6497" y="267629"/>
            <a:ext cx="926130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информации 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информации следует отметить сеть Интернет, рекомендовать учащимся сайты, где собран теоретический материал, а также сайты, где ученики могут самостоятельно проверить уровень своей подготовки, просмотреть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темам, которые вызвали затруднение, работы в режиме он-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лайн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Сайт «Решу ЕГЭ» - огромная подборка, разнообразные задания, возможность разбора и 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тренажа.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On-line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- можно пройти тестирование и узнать свой результат;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подготовки к ГИА и ЕГЭ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foxford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онлайн-обучения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Фоксфорд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videouroki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пройти тестирование по любому предмету.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132" y="4770592"/>
            <a:ext cx="1966332" cy="193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61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3788" y="557483"/>
            <a:ext cx="10604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Помощь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учащимся, отставшим от программы по различным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причинам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6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этой деятельности условно, можно назвать 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адаптационным.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Как показало время, наиболее действенный и безболезненный способ – самостоятельная работа с текстом учебника  по данной теме. В большинстве случаев эту работу организую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уроков, как только ученик появился в школе после продолжительного отсутствия. Это целесообразно делать, т.к. у большинства учащихся после долгого отсутствия наступает паника и опускаются руки от осознания того как много пропущено или от непонимания того, что уже изучено одноклассниками, поэтому на данном этапе чем меньше отвлекается на работу класса – тем лучше. Примером такой работы может служить 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конспекта параграфа.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огэ 2020 варианты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604"/>
          <a:stretch/>
        </p:blipFill>
        <p:spPr bwMode="auto">
          <a:xfrm>
            <a:off x="10485912" y="4647144"/>
            <a:ext cx="1579418" cy="1457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353788" y="3380614"/>
            <a:ext cx="105096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 этап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 называю 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корректировка,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который проходит в режиме консультации. Здесь главное – диалог, в процессе которого выявляются и ликвидируются пробелы в понимании изучаемого самостоятельно перед этим учащимся учебного материала.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3788" y="4298906"/>
            <a:ext cx="9013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 этап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 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 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диагностирование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в процессе самостоятельного выполнения задач,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тестов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т.п. по данной теме с установкой, что у ученика есть несколько (2 – 3) попытки выполнить задание без оценки, т.е. работа оценивается, но в журнал выставляется по желанию ученика. Но в конечном итоге оценка должна быть в журнале. При такой организации работы, кроме того, что ликвидируется отставание от учебной программы еще и экономится время учителя и ученика, снимается психологическое напряжение и конфликтность подростков.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01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9418" y="462332"/>
            <a:ext cx="1016527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учащимся по ликвидации пробелов в знаниях по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физике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Ведите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специальный рукописный справочник с опорными схемами, таблицами, конспектами. Записывайте или подчеркивайте примеры разными цветами. Выделенное цветом лучше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запоминается.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Систематически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качественно выполняйте заданные учителем на дом задания: они способствуют закреплению знаний, умений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навыков.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Осмысливайте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сопоставляйте, учитесь анализировать, синтезировать, устанавливать закономерности, выстраивать ассоциативные ряды, заставляя работать образную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память.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Интенсивная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мысли и силы воли – необходимое условие повышения качества знаний 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успеваемости.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Регулярно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посещайте дополнительные занятия по совершенствованию знаний, умений и навыков.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---- Не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отказывайтесь от услуг репетиторства.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9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8590" y="960120"/>
            <a:ext cx="73868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Непременное условие хорошей результативности экзамена – стремление самого школьника к успеху.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8591" y="3635297"/>
            <a:ext cx="91699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"Начните действовать с того, что необходимо,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сделайте то, что возможно,</a:t>
            </a: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неожиданно вы сможете сделать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невозможное»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8697" y="513398"/>
            <a:ext cx="2584688" cy="202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219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547" y="1742703"/>
            <a:ext cx="10018713" cy="175259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1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85277" y="390293"/>
            <a:ext cx="9556595" cy="6207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ходе подготовки обучающихся к итоговой аттестации учитель вырабатывает свою систему подготовки, к которой относятся: </a:t>
            </a: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психологический настрой;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консультации;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накопление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раздаточного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анализ ошибок;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интернет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ресурсами; 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родителями.</a:t>
            </a: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player.myshared.ru/17/1179622/slides/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702" r="67288"/>
          <a:stretch/>
        </p:blipFill>
        <p:spPr bwMode="auto">
          <a:xfrm flipH="1">
            <a:off x="10281423" y="5021926"/>
            <a:ext cx="1544083" cy="1576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49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6859" y="111512"/>
            <a:ext cx="9969190" cy="6657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Итак, с чего начинать</a:t>
            </a:r>
            <a:r>
              <a:rPr lang="ru-RU" sz="3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?..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знакомлюсь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имеющимися методическими пособиями, рекомендованными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ФИПИ 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институт педагогических измерений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для подготовки к экзамену. (Кодификатор элементов содержания для проведения ОГЭ и ЕГЭ, кодификатор требований к уровню подготовки обучающихся для проведения ГИА, спецификация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КИМов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проведения ГИА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истематизирую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разных лет по разделам экзаменационной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работы</a:t>
            </a: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рассматриваю возможные способы объяснения </a:t>
            </a:r>
            <a:endParaRPr lang="ru-RU" sz="2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ученикам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 методов решения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заданий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27334" y="5577841"/>
            <a:ext cx="2248715" cy="119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08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3112" y="211873"/>
            <a:ext cx="103929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работа проводится в двух направлениях: с учащимися и их родителями. Обучающиеся знакомятся с особенностями итоговой аттестации (спецификацией контрольных измерительных материалов): со структурой теста, временными рамками, критериями оценивания заданий с развернутым ответом, условиями проведения экзамена, правилам заполнения бланков.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консультациях я неоднократно использую бланки ответов, анализирую ошибки заполнения, особенности записи ответов. Тем не менее, обучающиеся не всегда обращают внимание на образцы цифр и букв, некорректно записывают ответы (используют в записи единицы измерения величин, вместо запятой – точку, разделяют точкой с запятой ответы в заданиях на соответствие).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898" y="211873"/>
            <a:ext cx="1853345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9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3044" y="234177"/>
            <a:ext cx="945623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диагностика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этап включает в себя проведение диагностических работ, которые позволяют проверить уровень усвоения материала и определить пробелы в знаниях. Полученные результаты определяют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индивидуальную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дифференцированную работу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диагностику планирую на основе экзаменационных материалов.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диагностики можно определить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хорошо усвоенных и, так сказать,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«провальных»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класса и для каждого ученика в отдельности.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этим спланировать временное и тематическое распределение материала на этап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заключительного повторения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 descr="http://player.myshared.ru/17/1179622/slides/slid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702" r="67288"/>
          <a:stretch/>
        </p:blipFill>
        <p:spPr bwMode="auto">
          <a:xfrm>
            <a:off x="10532059" y="5107259"/>
            <a:ext cx="1462936" cy="1653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54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9453" y="211873"/>
            <a:ext cx="8653347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Систему уроков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заключительного повторения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можно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построить из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тематических блоков: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еханика;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олекулярная физика и термодинамика;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лектродинамика;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сновы специальной теории относительности;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квантовая физика 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 астрофизики.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блок в свою очередь состоит из определенного количества тем. Каждая тема состоит из структурных единиц, связанных логически между собой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9193" y="1354091"/>
            <a:ext cx="2073058" cy="173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12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51462" y="111513"/>
            <a:ext cx="9902283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этап </a:t>
            </a:r>
          </a:p>
          <a:p>
            <a:pPr algn="ctr"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повторения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уроке; на консультациях, самостоятельно дома.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хорошей подготовки к экзамену необходимо целенаправленное повторение всех разделов курса физики основной школы и систематический мониторинг продвижения отдельных учащихся по ликвидации пробелов за основную школу. В рамках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обобщающего повторения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11 класса обязательно вспоминаем следующие элементов из курса основной школы: «Давление твердых тел», «Гидростатическое и атмосферное давление», «Закон Архимеда и условия плавания тел», «Простые механизмы», которые являясь частью тематических разделов курса средней школы, как правило, не повторяются в учебно-методических материалах для старших классов.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7840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8371" y="133816"/>
            <a:ext cx="983537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материал по всем разделам курса физики, всем программным обобщающим урокам представляем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 обобщающих таблиц,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разрабатываются совместно с учащимися. 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конспекты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схематических блоков учебной информации – формул, рисунков, символов и др. – охватывают все основные темы курса физики и представляют собой целостную структуру. 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бучающиеся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использовать опорные конспекты при выполнении домашних заданий, решении физических задач, для самообразования, а также как справочник. Они служат для организации памяти обучающихся, лучшему усвоению, систематизации и обобщению основ элементарной физики с минимальной затратой сил и времени. Особое значение они имеют для самостоятельного восстановления забытых знаний при подготовке к итоговой аттестации.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16264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786</TotalTime>
  <Words>942</Words>
  <Application>Microsoft Office PowerPoint</Application>
  <PresentationFormat>Произвольный</PresentationFormat>
  <Paragraphs>121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Параллакс</vt:lpstr>
      <vt:lpstr>Организация повторения при подготовке учащихся  к ГИА по физике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Спасибо за внимание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по повторению материала и ликвидации пробелов в знаниях учащихся при подготовке к итоговой аттестации. </dc:title>
  <dc:creator>RePack by Diakov</dc:creator>
  <cp:lastModifiedBy>Учитель</cp:lastModifiedBy>
  <cp:revision>54</cp:revision>
  <dcterms:created xsi:type="dcterms:W3CDTF">2020-02-17T15:22:16Z</dcterms:created>
  <dcterms:modified xsi:type="dcterms:W3CDTF">2021-03-18T09:35:57Z</dcterms:modified>
</cp:coreProperties>
</file>