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038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549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736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78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740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1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45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11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84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203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154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14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83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372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470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30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641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1F6CBD-2F46-4C03-9417-463F403967B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8641B7-E83F-4C16-8E6E-4820FCFBC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5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Полезные ископаемые.</a:t>
            </a:r>
            <a:br>
              <a:rPr lang="ru-RU" dirty="0" smtClean="0"/>
            </a:br>
            <a:r>
              <a:rPr lang="ru-RU" dirty="0" smtClean="0"/>
              <a:t>ПЕСОК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 ученик 2 «Б» класса</a:t>
            </a:r>
          </a:p>
          <a:p>
            <a:pPr algn="r"/>
            <a:r>
              <a:rPr lang="ru-RU" dirty="0" smtClean="0"/>
              <a:t>МБОУ г. Мурманска СОШ № 23</a:t>
            </a:r>
          </a:p>
          <a:p>
            <a:pPr algn="r"/>
            <a:r>
              <a:rPr lang="ru-RU" dirty="0" smtClean="0"/>
              <a:t>РУЗОВ ВЛАДИСЛАВ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534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23582"/>
            <a:ext cx="10439400" cy="667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Природный </a:t>
            </a:r>
            <a:r>
              <a:rPr lang="ru-RU" dirty="0"/>
              <a:t>песок – это осадочная горная порода, которая возникла в результате дробления и измельчения твердых частичек пород.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669" y="3333750"/>
            <a:ext cx="3048000" cy="1790700"/>
          </a:xfrm>
        </p:spPr>
      </p:pic>
    </p:spTree>
    <p:extLst>
      <p:ext uri="{BB962C8B-B14F-4D97-AF65-F5344CB8AC3E}">
        <p14:creationId xmlns:p14="http://schemas.microsoft.com/office/powerpoint/2010/main" val="1740373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648" y="1419368"/>
            <a:ext cx="10515600" cy="87182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Природный песок </a:t>
            </a:r>
            <a:r>
              <a:rPr lang="ru-RU" dirty="0" smtClean="0"/>
              <a:t>очень </a:t>
            </a:r>
            <a:r>
              <a:rPr lang="ru-RU" dirty="0"/>
              <a:t>распространён и имеется в изобилии. Буквально, каждый населенный пункт или территория имеет свой источник добычи песка</a:t>
            </a:r>
            <a:r>
              <a:rPr lang="ru-RU" dirty="0" smtClean="0"/>
              <a:t>. Место добычи песка называется </a:t>
            </a:r>
            <a:r>
              <a:rPr lang="ru-RU" b="1" dirty="0" smtClean="0"/>
              <a:t>карьер. </a:t>
            </a:r>
            <a:r>
              <a:rPr lang="ru-RU" dirty="0"/>
              <a:t>Лучший песок – это тот, который извлекают из ниш водоемов.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98" y="3678925"/>
            <a:ext cx="4762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09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496" y="56984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Применение природного песка – широчайшее! Природный песок используют больше всего в </a:t>
            </a:r>
            <a:r>
              <a:rPr lang="ru-RU" dirty="0" smtClean="0"/>
              <a:t>строительстве. Песок входит в состав многих строительных растворов.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462" y="2778955"/>
            <a:ext cx="7453668" cy="362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71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Песок – основной компонент в выплавке стекла.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366" y="2667000"/>
            <a:ext cx="4164606" cy="3124200"/>
          </a:xfrm>
        </p:spPr>
      </p:pic>
    </p:spTree>
    <p:extLst>
      <p:ext uri="{BB962C8B-B14F-4D97-AF65-F5344CB8AC3E}">
        <p14:creationId xmlns:p14="http://schemas.microsoft.com/office/powerpoint/2010/main" val="2732743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406" y="136141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 в песочнице любимая игра детей, однако играть можно лишь в летний период и только в хорошую погоду. Но всё изменилось несколько лет назад, когда появился </a:t>
            </a:r>
            <a:r>
              <a:rPr lang="ru-RU" b="1" dirty="0" smtClean="0"/>
              <a:t>кинетический песок </a:t>
            </a:r>
            <a:r>
              <a:rPr lang="ru-RU" dirty="0" smtClean="0"/>
              <a:t>– новый и необычный пластичный материал.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409" y="3249940"/>
            <a:ext cx="6589594" cy="345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90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904" y="62443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кинетический песок добавлен специальный материал-полимер. Он позволяет песку не сохнуть, легко принимать форму, не рассыпаться. За это его так любят дети.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657" y="2805466"/>
            <a:ext cx="3908093" cy="390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83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34</TotalTime>
  <Words>173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Corbel</vt:lpstr>
      <vt:lpstr>Параллакс</vt:lpstr>
      <vt:lpstr>Полезные ископаемые. ПЕСОК</vt:lpstr>
      <vt:lpstr>Природный песок – это осадочная горная порода, которая возникла в результате дробления и измельчения твердых частичек пород.</vt:lpstr>
      <vt:lpstr>Природный песок очень распространён и имеется в изобилии. Буквально, каждый населенный пункт или территория имеет свой источник добычи песка. Место добычи песка называется карьер. Лучший песок – это тот, который извлекают из ниш водоемов.</vt:lpstr>
      <vt:lpstr>Применение природного песка – широчайшее! Природный песок используют больше всего в строительстве. Песок входит в состав многих строительных растворов.</vt:lpstr>
      <vt:lpstr>Песок – основной компонент в выплавке стекла.</vt:lpstr>
      <vt:lpstr>Игры в песочнице любимая игра детей, однако играть можно лишь в летний период и только в хорошую погоду. Но всё изменилось несколько лет назад, когда появился кинетический песок – новый и необычный пластичный материал. </vt:lpstr>
      <vt:lpstr>В кинетический песок добавлен специальный материал-полимер. Он позволяет песку не сохнуть, легко принимать форму, не рассыпаться. За это его так любят дети.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ископаемые. ПЕСОК</dc:title>
  <dc:creator>home</dc:creator>
  <cp:lastModifiedBy>home</cp:lastModifiedBy>
  <cp:revision>4</cp:revision>
  <dcterms:created xsi:type="dcterms:W3CDTF">2018-11-12T17:00:56Z</dcterms:created>
  <dcterms:modified xsi:type="dcterms:W3CDTF">2018-11-12T17:34:59Z</dcterms:modified>
</cp:coreProperties>
</file>