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319" r:id="rId4"/>
    <p:sldId id="320" r:id="rId5"/>
    <p:sldId id="321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33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F04"/>
    <a:srgbClr val="351413"/>
    <a:srgbClr val="212911"/>
    <a:srgbClr val="1A210D"/>
    <a:srgbClr val="460046"/>
    <a:srgbClr val="800080"/>
    <a:srgbClr val="AE5DFF"/>
    <a:srgbClr val="D4D3DF"/>
    <a:srgbClr val="DBD3E5"/>
    <a:srgbClr val="FDE8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5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1.pn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2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3.pn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4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5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26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3.jpeg"/><Relationship Id="rId5" Type="http://schemas.openxmlformats.org/officeDocument/2006/relationships/image" Target="../media/image12.png"/><Relationship Id="rId10" Type="http://schemas.openxmlformats.org/officeDocument/2006/relationships/image" Target="../media/image27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3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8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9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30.pn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26" Type="http://schemas.openxmlformats.org/officeDocument/2006/relationships/image" Target="../media/image10.png"/><Relationship Id="rId3" Type="http://schemas.openxmlformats.org/officeDocument/2006/relationships/image" Target="../media/image8.png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5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29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image" Target="../media/image9.pn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28" Type="http://schemas.openxmlformats.org/officeDocument/2006/relationships/image" Target="../media/image4.png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Relationship Id="rId27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31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32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4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33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4.jpe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1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5.jpe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6.jpe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7.jpe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audio1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audio" Target="../media/audio2.wav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19.jpeg"/><Relationship Id="rId5" Type="http://schemas.openxmlformats.org/officeDocument/2006/relationships/image" Target="../media/image12.png"/><Relationship Id="rId10" Type="http://schemas.openxmlformats.org/officeDocument/2006/relationships/image" Target="../media/image4.png"/><Relationship Id="rId4" Type="http://schemas.openxmlformats.org/officeDocument/2006/relationships/slide" Target="slide2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../media/audio2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11" Type="http://schemas.openxmlformats.org/officeDocument/2006/relationships/image" Target="../media/image20.jpeg"/><Relationship Id="rId5" Type="http://schemas.openxmlformats.org/officeDocument/2006/relationships/image" Target="../media/image12.png"/><Relationship Id="rId10" Type="http://schemas.openxmlformats.org/officeDocument/2006/relationships/image" Target="../media/image13.jpeg"/><Relationship Id="rId4" Type="http://schemas.openxmlformats.org/officeDocument/2006/relationships/slide" Target="slide2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20994622">
            <a:off x="1529805" y="3351942"/>
            <a:ext cx="6477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Microsoft YaHei" pitchFamily="34" charset="-122"/>
                <a:cs typeface="Times New Roman" panose="02020603050405020304" pitchFamily="18" charset="0"/>
              </a:rPr>
              <a:t>Интерактивная игра для </a:t>
            </a:r>
            <a:r>
              <a:rPr lang="ru-RU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Microsoft YaHei" pitchFamily="34" charset="-122"/>
                <a:cs typeface="Times New Roman" panose="02020603050405020304" pitchFamily="18" charset="0"/>
              </a:rPr>
              <a:t>3 класса</a:t>
            </a:r>
            <a:endParaRPr lang="ru-RU" sz="20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Microsoft YaHei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746" y="1484784"/>
            <a:ext cx="8887853" cy="258532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Есть такая профессия Родину защищать</a:t>
            </a:r>
            <a:r>
              <a:rPr lang="ru-RU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C:\Users\Ludmila\Desktop\23 ФЕВРАЛЯ\15820464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1323">
            <a:off x="4080893" y="3771599"/>
            <a:ext cx="3946848" cy="2259011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61002" y="333658"/>
            <a:ext cx="926257" cy="241829"/>
          </a:xfrm>
          <a:prstGeom prst="rect">
            <a:avLst/>
          </a:prstGeom>
        </p:spPr>
      </p:pic>
      <p:sp>
        <p:nvSpPr>
          <p:cNvPr id="3" name="AutoShape 6" descr="https://thumbs.dreamstime.com/z/%D1%84%D0%B5%D0%B9%D0%B5%D1%80%D0%B2%D0%B5%D1%80%D0%BA-%D0%BD%D0%B0-%D0%B1%D0%B5-%D0%B8%D0%B7%D0%BD%D0%B5-3364589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8" name="Picture 8" descr="http://www.ntc-power.ru/upload/medialibrary/7d4/lenta1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4188">
            <a:off x="64172" y="657992"/>
            <a:ext cx="4217194" cy="153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424480" y="6273352"/>
            <a:ext cx="468000" cy="324000"/>
          </a:xfrm>
          <a:prstGeom prst="actionButtonForwardNex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профессии военных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7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3">
              <a:lumMod val="75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Защитит он нас умело,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С парашютом между делом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Прыгнет вниз и без прикрас,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Выполнит любой 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приказ.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десантник</a:t>
            </a:r>
          </a:p>
        </p:txBody>
      </p:sp>
      <p:pic>
        <p:nvPicPr>
          <p:cNvPr id="10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lit-yaz.ru/pars_docs/refs/100/99016/99016_html_639b49b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7731" y="4193628"/>
            <a:ext cx="1308538" cy="204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профессии военных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7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3">
              <a:lumMod val="75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541808"/>
            <a:ext cx="7416824" cy="1311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Дружит с рацией не зря,</a:t>
            </a:r>
          </a:p>
          <a:p>
            <a:pPr algn="ctr">
              <a:spcBef>
                <a:spcPct val="20000"/>
              </a:spcBef>
            </a:pP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Слух отличнейший, </a:t>
            </a:r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</a:rPr>
              <a:t>друзья</a:t>
            </a: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.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3312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радист</a:t>
            </a:r>
          </a:p>
        </p:txBody>
      </p:sp>
      <p:pic>
        <p:nvPicPr>
          <p:cNvPr id="10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i.pinimg.com/236x/4f/e3/97/4fe3975964da7e4c809a0277689f6fc2--pies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EE8BF"/>
              </a:clrFrom>
              <a:clrTo>
                <a:srgbClr val="FEE8B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585727"/>
            <a:ext cx="1400421" cy="271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профессии военных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7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3">
              <a:lumMod val="75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Он в форме темно-синей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Служит на субмарине.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Охраняя океан,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Был в портах десятка стран.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подводник</a:t>
            </a:r>
          </a:p>
        </p:txBody>
      </p:sp>
      <p:pic>
        <p:nvPicPr>
          <p:cNvPr id="10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hkolnie.ru/pars_docs/refs/76/75871/75871_html_16933734.pn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EDF9F9"/>
              </a:clrFrom>
              <a:clrTo>
                <a:srgbClr val="ED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4145816"/>
            <a:ext cx="1369253" cy="2049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ехника военных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 flip="none" rotWithShape="1"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18900000" scaled="1"/>
                <a:tileRect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4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539552" y="1412776"/>
            <a:ext cx="741682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Имя девичье носила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Ну а как врага косила!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Замыслы врага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порушит легендарная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…</a:t>
            </a: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атюша</a:t>
            </a:r>
          </a:p>
        </p:txBody>
      </p:sp>
      <p:pic>
        <p:nvPicPr>
          <p:cNvPr id="17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mtdata.ru/u19/photo109A/20148285047-0/original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6226" y="4142671"/>
            <a:ext cx="2913966" cy="180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техника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Он в форме темно-синей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Служит на субмарине.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Охраняя океан,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Был в портах десятка стран.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2" name="Волна 21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55576" y="1576883"/>
            <a:ext cx="741682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Машина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непростая, Машина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боевая.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Как будто трактор с «хоботком»,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Всем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«прикурить» даёт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кругом!</a:t>
            </a: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танк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.tehnikapobedy.ru/materials/t3476cph22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028876"/>
            <a:ext cx="2950169" cy="1218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техника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Волна 21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55576" y="1677230"/>
            <a:ext cx="7416824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Летит – лается,</a:t>
            </a:r>
          </a:p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Как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упадёт</a:t>
            </a: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, так рассыпается.</a:t>
            </a:r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3312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снаряд</a:t>
            </a:r>
          </a:p>
        </p:txBody>
      </p:sp>
      <p:pic>
        <p:nvPicPr>
          <p:cNvPr id="8194" name="Picture 2" descr="https://st.depositphotos.com/1000212/2670/v/950/depositphotos_26705517-stock-illustration-an-artillery-shell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189" y="4020810"/>
            <a:ext cx="1823540" cy="182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техника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Волна 21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55576" y="1576883"/>
            <a:ext cx="7416824" cy="1557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Стоят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подружки, грозные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старушки.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Если только охнут,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Вокруг все люди глохнут.</a:t>
            </a: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3312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пушки</a:t>
            </a:r>
          </a:p>
        </p:txBody>
      </p:sp>
      <p:pic>
        <p:nvPicPr>
          <p:cNvPr id="9218" name="Picture 2" descr="https://litvek.com/icl/i/15/254215/i_030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2806" y="3956733"/>
            <a:ext cx="3322845" cy="13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2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351413"/>
                  </a:solidFill>
                </a:ln>
                <a:gradFill flip="none" rotWithShape="1"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18900000" scaled="1"/>
                  <a:tileRect/>
                </a:gradFill>
                <a:latin typeface="Times New Roman" pitchFamily="18" charset="0"/>
                <a:cs typeface="Times New Roman" pitchFamily="18" charset="0"/>
              </a:rPr>
              <a:t>техника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351413"/>
                  </a:solidFill>
                </a:ln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351413"/>
                </a:solidFill>
              </a:ln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Волна 21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411246" y="1428335"/>
            <a:ext cx="7607896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Можешь моряком ты стать,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Чтоб границу охранять.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И служить не на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земле, а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на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военном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               …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корабле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s://static3.depositphotos.com/1007664/237/v/950/depositphotos_2376836-stock-illustration-battle-ship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0472" y="3918247"/>
            <a:ext cx="2077631" cy="1382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риборы военных</a:t>
            </a:r>
            <a:endParaRPr lang="ru-RU" sz="32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Злодейка буйная и злая,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Зовется попросту – ручная.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Но только вот не виновата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В том, что взрывается…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tx2"/>
                </a:solidFill>
                <a:latin typeface="Comic Sans MS" pitchFamily="66" charset="0"/>
              </a:rPr>
              <a:t>граната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www.uic.unn.ru/~demn/img/limonka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1362161" cy="136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приборы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677230"/>
            <a:ext cx="7416824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Дальнозоркого мне дали,</a:t>
            </a:r>
          </a:p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С ним могу я видеть </a:t>
            </a:r>
            <a:r>
              <a:rPr lang="ru-RU" sz="3200" b="1" dirty="0" smtClean="0">
                <a:solidFill>
                  <a:schemeClr val="bg1"/>
                </a:solidFill>
                <a:latin typeface="Comic Sans MS" pitchFamily="66" charset="0"/>
              </a:rPr>
              <a:t>дали.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8263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tx2"/>
                </a:solidFill>
                <a:latin typeface="Comic Sans MS" pitchFamily="66" charset="0"/>
              </a:rPr>
              <a:t>бинокль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leadcheetah.com/blog/wp-content/uploads/2017/07/army-binoculars-clipart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148363"/>
            <a:ext cx="1388257" cy="97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" y="29634"/>
            <a:ext cx="9121688" cy="6798732"/>
          </a:xfrm>
          <a:prstGeom prst="rect">
            <a:avLst/>
          </a:prstGeom>
        </p:spPr>
      </p:pic>
      <p:sp>
        <p:nvSpPr>
          <p:cNvPr id="3119" name="AutoShape 47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36408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1" name="AutoShape 49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8416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2" name="AutoShape 50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482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3" name="AutoShape 51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524900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8244408" y="213285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25" name="AutoShape 53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36408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8416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482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28" name="AutoShape 5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524900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29" name="AutoShape 57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244408" y="285293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50</a:t>
            </a:r>
          </a:p>
        </p:txBody>
      </p:sp>
      <p:sp>
        <p:nvSpPr>
          <p:cNvPr id="3130" name="AutoShape 58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36408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8416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482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524900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8244408" y="3573016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36408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10</a:t>
            </a:r>
          </a:p>
        </p:txBody>
      </p:sp>
      <p:sp>
        <p:nvSpPr>
          <p:cNvPr id="3136" name="AutoShape 64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08416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04820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38" name="AutoShape 66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596336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40</a:t>
            </a:r>
          </a:p>
        </p:txBody>
      </p:sp>
      <p:sp>
        <p:nvSpPr>
          <p:cNvPr id="3139" name="AutoShape 67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8244408" y="4293096"/>
            <a:ext cx="503114" cy="503040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36503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08511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687719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30</a:t>
            </a:r>
          </a:p>
        </p:txBody>
      </p:sp>
      <p:sp>
        <p:nvSpPr>
          <p:cNvPr id="3144" name="AutoShape 72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597278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8245350" y="5014192"/>
            <a:ext cx="503114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1079612" y="2132856"/>
            <a:ext cx="38516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1079612" y="5013176"/>
            <a:ext cx="3851659" cy="50400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DE8D7"/>
              </a:gs>
            </a:gsLst>
          </a:grad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Вопрос - ответ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1079612" y="4293096"/>
            <a:ext cx="3851659" cy="503039"/>
          </a:xfrm>
          <a:prstGeom prst="bevel">
            <a:avLst>
              <a:gd name="adj" fmla="val 7727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Приборы военных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1079612" y="2852936"/>
            <a:ext cx="3851659" cy="503040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Профессии военных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1079612" y="3573016"/>
            <a:ext cx="3851659" cy="503039"/>
          </a:xfrm>
          <a:prstGeom prst="bevel">
            <a:avLst>
              <a:gd name="adj" fmla="val 7727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6E7E6"/>
              </a:gs>
            </a:gsLst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Техника военных</a:t>
            </a:r>
            <a:endParaRPr lang="ru-RU" sz="2400" b="1" cap="all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0352" y="6381328"/>
            <a:ext cx="1152128" cy="300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488411" y="116632"/>
            <a:ext cx="613661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Рамка 38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2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0032" y="947629"/>
            <a:ext cx="664998" cy="1052360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приборы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Заклубился дым угарный,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Гарью комната полна.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Что 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скорее надевают</a:t>
            </a: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Без 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него дышать нельзя</a:t>
            </a: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!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tx2"/>
                </a:solidFill>
                <a:latin typeface="Comic Sans MS" pitchFamily="66" charset="0"/>
              </a:rPr>
              <a:t>противогаз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all-atop.com/user/present/582531/dpj4jc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289473"/>
            <a:ext cx="1839398" cy="156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приборы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Чудо-ухо есть на свете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Знают взрослые и дети.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За сто верст оно услышит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Как медведь в берлоге дышит.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1782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tx2"/>
                </a:solidFill>
                <a:latin typeface="Comic Sans MS" pitchFamily="66" charset="0"/>
              </a:rPr>
              <a:t>радар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childrens-stories.net/new-childrens-stories/olivia~and~the~interplanetary~occupants_rajeev~bhargava_03_none.jp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3906117"/>
            <a:ext cx="1497724" cy="166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1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приборы военных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16416" y="260648"/>
            <a:ext cx="648072" cy="584775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611560" y="1412776"/>
            <a:ext cx="7416824" cy="198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Его можно разобрать,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Смазать и опять собрать.</a:t>
            </a:r>
          </a:p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Он защитник для солдат. 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Что 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же это?- …</a:t>
            </a: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352286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tx2"/>
                </a:solidFill>
                <a:latin typeface="Comic Sans MS" pitchFamily="66" charset="0"/>
              </a:rPr>
              <a:t>автомат</a:t>
            </a:r>
            <a:endParaRPr lang="ru-RU" sz="4800" b="1" i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piznayko.in.ua/wp-content/uploads/2016/12/YAk-pratsyuye-avtomat-Kalashnykova-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6729" y="4166704"/>
            <a:ext cx="2043933" cy="153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755576" y="3489652"/>
            <a:ext cx="64987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г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оловной убор матросов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Волна 2"/>
          <p:cNvSpPr/>
          <p:nvPr/>
        </p:nvSpPr>
        <p:spPr>
          <a:xfrm>
            <a:off x="755576" y="1268760"/>
            <a:ext cx="7344816" cy="1212780"/>
          </a:xfrm>
          <a:prstGeom prst="wave">
            <a:avLst>
              <a:gd name="adj1" fmla="val 4700"/>
              <a:gd name="adj2" fmla="val -50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55576" y="1521207"/>
            <a:ext cx="7444304" cy="707886"/>
          </a:xfrm>
          <a:prstGeom prst="rect">
            <a:avLst/>
          </a:prstGeom>
          <a:noFill/>
          <a:ln w="38100">
            <a:noFill/>
            <a:prstDash val="sysDot"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 smtClean="0">
                <a:solidFill>
                  <a:schemeClr val="bg1"/>
                </a:solidFill>
                <a:latin typeface="Comic Sans MS" pitchFamily="66" charset="0"/>
              </a:rPr>
              <a:t>Что такое бескозырка?</a:t>
            </a:r>
          </a:p>
        </p:txBody>
      </p:sp>
      <p:pic>
        <p:nvPicPr>
          <p:cNvPr id="1042" name="Picture 18" descr="http://www.ammo.ru/images/big/8104/2013040189172957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AFCF7"/>
              </a:clrFrom>
              <a:clrTo>
                <a:srgbClr val="FAFC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3002" y="3846727"/>
            <a:ext cx="2181224" cy="163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Волна 15"/>
          <p:cNvSpPr/>
          <p:nvPr/>
        </p:nvSpPr>
        <p:spPr>
          <a:xfrm>
            <a:off x="755576" y="1268760"/>
            <a:ext cx="7344816" cy="1212780"/>
          </a:xfrm>
          <a:prstGeom prst="wave">
            <a:avLst>
              <a:gd name="adj1" fmla="val 4700"/>
              <a:gd name="adj2" fmla="val -50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44304" cy="954107"/>
          </a:xfrm>
          <a:prstGeom prst="rect">
            <a:avLst/>
          </a:prstGeom>
          <a:noFill/>
          <a:ln w="38100">
            <a:noFill/>
            <a:prstDash val="sysDot"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От какого слова произошло название «тельняшка</a:t>
            </a: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»?</a:t>
            </a:r>
          </a:p>
        </p:txBody>
      </p:sp>
      <p:pic>
        <p:nvPicPr>
          <p:cNvPr id="18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55576" y="3489652"/>
            <a:ext cx="64987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т слова « тело »</a:t>
            </a:r>
          </a:p>
        </p:txBody>
      </p:sp>
      <p:pic>
        <p:nvPicPr>
          <p:cNvPr id="20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4" name="Picture 2" descr="http://www.rpk-arion.ru/wp-content/uploads/2015/07/telnyashki-2-1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123241"/>
            <a:ext cx="2768130" cy="172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Волна 16"/>
          <p:cNvSpPr/>
          <p:nvPr/>
        </p:nvSpPr>
        <p:spPr>
          <a:xfrm>
            <a:off x="755576" y="1268760"/>
            <a:ext cx="7344816" cy="1212780"/>
          </a:xfrm>
          <a:prstGeom prst="wave">
            <a:avLst>
              <a:gd name="adj1" fmla="val 4700"/>
              <a:gd name="adj2" fmla="val -50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44304" cy="954107"/>
          </a:xfrm>
          <a:prstGeom prst="rect">
            <a:avLst/>
          </a:prstGeom>
          <a:noFill/>
          <a:ln w="38100">
            <a:noFill/>
            <a:prstDash val="sysDot"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Как называется зимний головной убор солдата?</a:t>
            </a:r>
            <a:endParaRPr lang="ru-RU" sz="28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774846" y="3502749"/>
            <a:ext cx="36531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ш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апка-ушанка</a:t>
            </a:r>
          </a:p>
        </p:txBody>
      </p:sp>
      <p:pic>
        <p:nvPicPr>
          <p:cNvPr id="20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0" name="Picture 2" descr="http://itd0.mycdn.me/image?id=877109528084&amp;t=20&amp;plc=WEB&amp;tkn=*RL-5NQidSfiC_E_KZOlzGshp_IE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0756" y="4114736"/>
            <a:ext cx="15824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Волна 16"/>
          <p:cNvSpPr/>
          <p:nvPr/>
        </p:nvSpPr>
        <p:spPr>
          <a:xfrm>
            <a:off x="755576" y="1268760"/>
            <a:ext cx="7344816" cy="1212780"/>
          </a:xfrm>
          <a:prstGeom prst="wave">
            <a:avLst>
              <a:gd name="adj1" fmla="val 4700"/>
              <a:gd name="adj2" fmla="val -50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55576" y="1521207"/>
            <a:ext cx="7444304" cy="707886"/>
          </a:xfrm>
          <a:prstGeom prst="rect">
            <a:avLst/>
          </a:prstGeom>
          <a:noFill/>
          <a:ln w="38100">
            <a:noFill/>
            <a:prstDash val="sysDot"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Comic Sans MS" pitchFamily="66" charset="0"/>
              </a:rPr>
              <a:t>Кто носит голубые береты?</a:t>
            </a:r>
            <a:endParaRPr lang="ru-RU" sz="36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809582" y="3501008"/>
            <a:ext cx="70027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в</a:t>
            </a: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оеннослужащие ВДВ (воздушно-десантных войск)</a:t>
            </a:r>
          </a:p>
        </p:txBody>
      </p:sp>
      <p:pic>
        <p:nvPicPr>
          <p:cNvPr id="20" name="Picture 10" descr="http://www.playcast.ru/uploads/2017/02/20/21727623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417" y="5158852"/>
            <a:ext cx="670175" cy="107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6" descr="http://img-fotki.yandex.ru/get/6437/47407354.acc/0_113ae0_ad37ab3a_orig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4" y="5733256"/>
            <a:ext cx="2961328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6" name="Picture 2" descr="http://fivepearls.ru/wp-content/uploads/2018/01/%D0%B1%D0%B5%D1%80%D0%B5%D1%82-%D0%B2%D0%B4%D0%B2-150-1000x1000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2293" y="4279900"/>
            <a:ext cx="1757904" cy="175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628800"/>
            <a:ext cx="6696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schemeClr val="accent4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НОМИНАЦИЯ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3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67744" y="260648"/>
            <a:ext cx="5832648" cy="584775"/>
          </a:xfrm>
          <a:prstGeom prst="rect">
            <a:avLst/>
          </a:prstGeom>
          <a:gradFill>
            <a:gsLst>
              <a:gs pos="0">
                <a:srgbClr val="DBD3E5"/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D4D3DF"/>
              </a:gs>
            </a:gsLst>
            <a:lin ang="54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460046"/>
                  </a:solidFill>
                </a:ln>
                <a:gradFill>
                  <a:gsLst>
                    <a:gs pos="25000">
                      <a:srgbClr val="7030A0"/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Одежда военных</a:t>
            </a:r>
            <a:endParaRPr lang="ru-RU" sz="3200" b="1" spc="50" dirty="0">
              <a:ln w="11430">
                <a:solidFill>
                  <a:srgbClr val="460046"/>
                </a:solidFill>
              </a:ln>
              <a:gradFill>
                <a:gsLst>
                  <a:gs pos="25000">
                    <a:srgbClr val="7030A0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Волна 16"/>
          <p:cNvSpPr/>
          <p:nvPr/>
        </p:nvSpPr>
        <p:spPr>
          <a:xfrm>
            <a:off x="755576" y="1268760"/>
            <a:ext cx="7344816" cy="1212780"/>
          </a:xfrm>
          <a:prstGeom prst="wave">
            <a:avLst>
              <a:gd name="adj1" fmla="val 4700"/>
              <a:gd name="adj2" fmla="val -501"/>
            </a:avLst>
          </a:prstGeom>
          <a:solidFill>
            <a:schemeClr val="accent4">
              <a:lumMod val="60000"/>
              <a:lumOff val="40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755576" y="1340768"/>
            <a:ext cx="7444304" cy="1077218"/>
          </a:xfrm>
          <a:prstGeom prst="rect">
            <a:avLst/>
          </a:prstGeom>
          <a:noFill/>
          <a:ln w="38100">
            <a:noFill/>
            <a:prstDash val="sysDot"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>
                <a:solidFill>
                  <a:schemeClr val="bg1"/>
                </a:solidFill>
                <a:latin typeface="Comic Sans MS" pitchFamily="66" charset="0"/>
              </a:rPr>
              <a:t>Что лишнее: бескозырка, шлем, шляпа, пилотка, берет?</a:t>
            </a:r>
            <a:endParaRPr lang="ru-RU" sz="32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64987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3600" b="1" i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шляпа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20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02" name="Picture 2" descr="http://img-fotki.yandex.ru/get/9058/47407354.ddf/0_15cf74_c12947cc_orig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972824"/>
            <a:ext cx="2232248" cy="133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Волна 18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3">
              <a:lumMod val="75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На границе он стоит,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Враг не лезет к нам, дрожит.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В поле, иль на берегу,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Преграждает путь врагу.</a:t>
            </a:r>
            <a:endParaRPr lang="ru-RU" sz="2400" b="1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spc="50" dirty="0" smtClean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рофессии военных</a:t>
            </a:r>
            <a:endParaRPr lang="ru-RU" sz="3200" b="1" spc="50" dirty="0">
              <a:ln w="11430">
                <a:solidFill>
                  <a:srgbClr val="1A210D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6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437448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пограничник</a:t>
            </a:r>
          </a:p>
        </p:txBody>
      </p:sp>
      <p:pic>
        <p:nvPicPr>
          <p:cNvPr id="1026" name="Picture 2" descr="http://itd1.mycdn.me/image?id=836150259326&amp;t=20&amp;plc=WEB&amp;tkn=*yxYw1B84ByzpwTIdtVOtLzCnj94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1023" y="4153792"/>
            <a:ext cx="1466194" cy="2067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дом-6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251937"/>
            <a:ext cx="5832648" cy="584775"/>
          </a:xfrm>
          <a:prstGeom prst="rect">
            <a:avLst/>
          </a:pr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>
                  <a:solidFill>
                    <a:srgbClr val="1A210D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профессии военных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416" y="251937"/>
            <a:ext cx="648072" cy="584775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>
                  <a:solidFill>
                    <a:srgbClr val="212911"/>
                  </a:solidFill>
                </a:ln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3200" b="1" spc="50" dirty="0">
              <a:ln w="11430">
                <a:solidFill>
                  <a:srgbClr val="212911"/>
                </a:solidFill>
              </a:ln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321"/>
            </a:avLst>
          </a:prstGeom>
          <a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12" descr="https://bufetnitsa.ru/uploads/news/145470478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937"/>
            <a:ext cx="1800200" cy="87280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179514" y="5158852"/>
            <a:ext cx="2961328" cy="1582516"/>
            <a:chOff x="179514" y="5158852"/>
            <a:chExt cx="2961328" cy="1582516"/>
          </a:xfrm>
        </p:grpSpPr>
        <p:pic>
          <p:nvPicPr>
            <p:cNvPr id="17" name="Picture 10" descr="http://www.playcast.ru/uploads/2017/02/20/21727623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17" y="5158852"/>
              <a:ext cx="670175" cy="10784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6" descr="http://img-fotki.yandex.ru/get/6437/47407354.acc/0_113ae0_ad37ab3a_orig.pn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4" y="5733256"/>
              <a:ext cx="2961328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" name="Волна 19"/>
          <p:cNvSpPr/>
          <p:nvPr/>
        </p:nvSpPr>
        <p:spPr>
          <a:xfrm>
            <a:off x="564504" y="1317768"/>
            <a:ext cx="7535888" cy="1967216"/>
          </a:xfrm>
          <a:prstGeom prst="wave">
            <a:avLst>
              <a:gd name="adj1" fmla="val 4700"/>
              <a:gd name="adj2" fmla="val -72"/>
            </a:avLst>
          </a:prstGeom>
          <a:solidFill>
            <a:schemeClr val="accent3">
              <a:lumMod val="75000"/>
            </a:schemeClr>
          </a:solidFill>
          <a:ln w="38100">
            <a:noFill/>
            <a:prstDash val="dash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755576" y="1412776"/>
            <a:ext cx="741682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Бескозырка и тельняшка, 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Вьются ленты за спиной.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По полгода ходит в море, Вы узнали </a:t>
            </a:r>
          </a:p>
          <a:p>
            <a:pPr algn="ctr">
              <a:spcBef>
                <a:spcPct val="20000"/>
              </a:spcBef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кто такой?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809582" y="3502749"/>
            <a:ext cx="21062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800" b="1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моряк</a:t>
            </a:r>
          </a:p>
        </p:txBody>
      </p:sp>
      <p:pic>
        <p:nvPicPr>
          <p:cNvPr id="10" name="Picture 4" descr="https://candles.com.ua/partyshop/images/img_item/20180311799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883" y="2533368"/>
            <a:ext cx="1329995" cy="2104718"/>
          </a:xfrm>
          <a:prstGeom prst="rect">
            <a:avLst/>
          </a:prstGeom>
          <a:noFill/>
          <a:effectLst>
            <a:innerShdw blurRad="63500" dist="50800" dir="81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1.bp.blogspot.com/-XFiRd6d2rEA/WprmNVUWpvI/AAAAAAAABJI/3ceEh0LO1vYA7IZmh_GuA8BxNV3mYFXiQCEwYBhgL/s1600/948e16d254609607f1dff3151325a5c1.jpeg"/>
          <p:cNvPicPr>
            <a:picLocks noChangeAspect="1" noChangeArrowheads="1"/>
          </p:cNvPicPr>
          <p:nvPr/>
        </p:nvPicPr>
        <p:blipFill rotWithShape="1">
          <a:blip r:embed="rId11" cstate="email">
            <a:clrChange>
              <a:clrFrom>
                <a:srgbClr val="E0ECEC"/>
              </a:clrFrom>
              <a:clrTo>
                <a:srgbClr val="E0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9858" y="3918247"/>
            <a:ext cx="1152590" cy="2438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1471</TotalTime>
  <Words>487</Words>
  <Application>Microsoft Office PowerPoint</Application>
  <PresentationFormat>Экран (4:3)</PresentationFormat>
  <Paragraphs>182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Microsoft YaHei</vt:lpstr>
      <vt:lpstr>Arial</vt:lpstr>
      <vt:lpstr>Calibri</vt:lpstr>
      <vt:lpstr>Comic Sans MS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saha</cp:lastModifiedBy>
  <cp:revision>69</cp:revision>
  <dcterms:created xsi:type="dcterms:W3CDTF">2014-01-06T16:00:12Z</dcterms:created>
  <dcterms:modified xsi:type="dcterms:W3CDTF">2021-04-05T18:49:48Z</dcterms:modified>
</cp:coreProperties>
</file>