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71" r:id="rId5"/>
    <p:sldId id="265" r:id="rId6"/>
    <p:sldId id="264" r:id="rId7"/>
    <p:sldId id="263" r:id="rId8"/>
    <p:sldId id="267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86851" autoAdjust="0"/>
  </p:normalViewPr>
  <p:slideViewPr>
    <p:cSldViewPr>
      <p:cViewPr>
        <p:scale>
          <a:sx n="62" d="100"/>
          <a:sy n="62" d="100"/>
        </p:scale>
        <p:origin x="-17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CollageMaker_20210325_162119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Screenshot_20210321-115637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0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358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Перелетные птицы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2021-03-21-10-49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821537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Ориентировка в пространстве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68b830f1129da91591cfff294808fe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35824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Порядковый счет от 1 до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user\Desktop\2021-03-21-10-23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715304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Обратный счет от 10 до1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2021-03-21-10-27-21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792961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2021-03-21-10-33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86874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Геометрические фигуры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3_1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71612"/>
            <a:ext cx="821537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18</Words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Перелетные птицы</vt:lpstr>
      <vt:lpstr>Ориентировка в пространстве</vt:lpstr>
      <vt:lpstr>Порядковый счет от 1 до 10</vt:lpstr>
      <vt:lpstr>Обратный счет от 10 до1</vt:lpstr>
      <vt:lpstr>Слайд 8</vt:lpstr>
      <vt:lpstr>Геометрические фигуры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2021-03-21T01:20:25Z</dcterms:created>
  <dcterms:modified xsi:type="dcterms:W3CDTF">2021-03-25T07:32:42Z</dcterms:modified>
</cp:coreProperties>
</file>