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6"/>
  </p:notesMasterIdLst>
  <p:sldIdLst>
    <p:sldId id="260" r:id="rId2"/>
    <p:sldId id="261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7275CE4-8824-4707-9D0D-9612028F2644}">
          <p14:sldIdLst/>
        </p14:section>
        <p14:section name="Раздел без заголовка" id="{9405C594-CD22-4B17-B0E1-9101E7A022E1}">
          <p14:sldIdLst/>
        </p14:section>
        <p14:section name="Раздел без заголовка" id="{47B7F333-332C-4E3D-8E5C-141F03520DC9}">
          <p14:sldIdLst>
            <p14:sldId id="260"/>
            <p14:sldId id="261"/>
            <p14:sldId id="257"/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218506639" initials="7" lastIdx="1" clrIdx="0">
    <p:extLst>
      <p:ext uri="{19B8F6BF-5375-455C-9EA6-DF929625EA0E}">
        <p15:presenceInfo xmlns:p15="http://schemas.microsoft.com/office/powerpoint/2012/main" userId="fd896be2cc16daf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CFF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50" autoAdjust="0"/>
  </p:normalViewPr>
  <p:slideViewPr>
    <p:cSldViewPr snapToGrid="0">
      <p:cViewPr varScale="1">
        <p:scale>
          <a:sx n="51" d="100"/>
          <a:sy n="51" d="100"/>
        </p:scale>
        <p:origin x="8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31F1E-2831-4337-B3BC-138D535BCC3E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32778-E425-41EC-A8D9-BD69DF33A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95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56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0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9176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21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05331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15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4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41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02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169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4081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92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756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43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404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14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26980-4F30-4C44-AB2F-DC24CBE80971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D0436F-23D8-439A-B979-51E7A45989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153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48DD5C-4FEE-421B-B80E-D2E102944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79882"/>
            <a:ext cx="8596668" cy="175051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Муниципальное автономное дошкольное  образовательное учреждение города Калининграда детский сад №2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2217D508-6A64-4C6D-BEAB-02E99F48BB02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00000" flipV="1">
            <a:off x="4302174" y="1813810"/>
            <a:ext cx="4971828" cy="3537679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marL="0" indent="0" algn="ctr">
              <a:buNone/>
            </a:pPr>
            <a:r>
              <a:rPr lang="ru-RU" sz="5700" b="1" dirty="0">
                <a:solidFill>
                  <a:schemeClr val="accent2">
                    <a:lumMod val="50000"/>
                  </a:schemeClr>
                </a:solidFill>
              </a:rPr>
              <a:t>Презентация к Проекту «Масленица»</a:t>
            </a:r>
          </a:p>
          <a:p>
            <a:pPr marL="0" indent="0" algn="ctr">
              <a:buNone/>
            </a:pP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Воспитатель:</a:t>
            </a:r>
          </a:p>
          <a:p>
            <a:pPr marL="0" indent="0" algn="r">
              <a:buNone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Плетнёва Светлана Георгиевна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3E4305-26E9-4411-A00B-ADA3B1990F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25" y="1813810"/>
            <a:ext cx="3673468" cy="39309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847744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987F2-671B-4BE5-957A-6911AFF3E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7387374" cy="82945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br>
              <a:rPr lang="ru-RU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D3510D-FF80-49ED-8685-888811168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734" y="1439056"/>
            <a:ext cx="8649325" cy="40173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509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A9582-717B-4F1E-B5CF-89E943E3D0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073666-3047-48C9-A5DD-952FAC850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840903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100</TotalTime>
  <Words>25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Times New Roman</vt:lpstr>
      <vt:lpstr>Trebuchet MS</vt:lpstr>
      <vt:lpstr>Wingdings 3</vt:lpstr>
      <vt:lpstr>Аспект</vt:lpstr>
      <vt:lpstr>Муниципальное автономное дошкольное  образовательное учреждение города Калининграда детский сад №2</vt:lpstr>
      <vt:lpstr>Актуальность проекта: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79218506639</dc:creator>
  <cp:lastModifiedBy>79218506639</cp:lastModifiedBy>
  <cp:revision>10</cp:revision>
  <dcterms:created xsi:type="dcterms:W3CDTF">2021-04-02T21:54:20Z</dcterms:created>
  <dcterms:modified xsi:type="dcterms:W3CDTF">2021-04-04T18:06:17Z</dcterms:modified>
</cp:coreProperties>
</file>