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58" r:id="rId3"/>
    <p:sldId id="259" r:id="rId4"/>
    <p:sldId id="266" r:id="rId5"/>
    <p:sldId id="260" r:id="rId6"/>
    <p:sldId id="261" r:id="rId7"/>
    <p:sldId id="267" r:id="rId8"/>
    <p:sldId id="264" r:id="rId9"/>
    <p:sldId id="265" r:id="rId10"/>
    <p:sldId id="262" r:id="rId11"/>
    <p:sldId id="263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86667" autoAdjust="0"/>
  </p:normalViewPr>
  <p:slideViewPr>
    <p:cSldViewPr>
      <p:cViewPr varScale="1">
        <p:scale>
          <a:sx n="63" d="100"/>
          <a:sy n="63" d="100"/>
        </p:scale>
        <p:origin x="-15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E0E0B-4FBD-4A1B-8D1D-049DE904606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CD070-3510-4104-9AB5-C534C7C2B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1D59-56A5-4041-90DF-9DAE4C3AA057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0B07797-4E64-432E-875C-0907425775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1D59-56A5-4041-90DF-9DAE4C3AA057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7797-4E64-432E-875C-0907425775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1D59-56A5-4041-90DF-9DAE4C3AA057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7797-4E64-432E-875C-0907425775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1D59-56A5-4041-90DF-9DAE4C3AA057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0B07797-4E64-432E-875C-0907425775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1D59-56A5-4041-90DF-9DAE4C3AA057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7797-4E64-432E-875C-09074257751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1D59-56A5-4041-90DF-9DAE4C3AA057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7797-4E64-432E-875C-0907425775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1D59-56A5-4041-90DF-9DAE4C3AA057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0B07797-4E64-432E-875C-09074257751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1D59-56A5-4041-90DF-9DAE4C3AA057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7797-4E64-432E-875C-0907425775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1D59-56A5-4041-90DF-9DAE4C3AA057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7797-4E64-432E-875C-0907425775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1D59-56A5-4041-90DF-9DAE4C3AA057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7797-4E64-432E-875C-0907425775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51D59-56A5-4041-90DF-9DAE4C3AA057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07797-4E64-432E-875C-09074257751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F51D59-56A5-4041-90DF-9DAE4C3AA057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0B07797-4E64-432E-875C-09074257751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microsoft.com/office/2007/relationships/hdphoto" Target="../media/hdphoto1.wdp"/><Relationship Id="rId7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microsoft.com/office/2007/relationships/hdphoto" Target="../media/hdphoto1.wdp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A6W5M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8596" y="2000240"/>
            <a:ext cx="8424936" cy="3312368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Picture 4" descr="iCA6W5M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«От зёрнышка до хлебушка»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детей 4-5 лет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857892"/>
            <a:ext cx="8458200" cy="508616"/>
          </a:xfrm>
        </p:spPr>
        <p:txBody>
          <a:bodyPr>
            <a:no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«Детский сад села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Нырья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Анастасия Александровна Романова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le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1785926"/>
            <a:ext cx="7286676" cy="307183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CA6W5M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59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214346" y="-142900"/>
            <a:ext cx="9572660" cy="7275534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4282" y="357166"/>
            <a:ext cx="37189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Художественная деятельность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-214346" y="3000372"/>
            <a:ext cx="3786214" cy="4143380"/>
          </a:xfrm>
          <a:prstGeom prst="rect">
            <a:avLst/>
          </a:prstGeom>
        </p:spPr>
      </p:pic>
      <p:pic>
        <p:nvPicPr>
          <p:cNvPr id="7" name="Рисунок 6" descr="196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857620" y="3571876"/>
            <a:ext cx="5572132" cy="3571900"/>
          </a:xfrm>
          <a:prstGeom prst="rect">
            <a:avLst/>
          </a:prstGeom>
        </p:spPr>
      </p:pic>
      <p:pic>
        <p:nvPicPr>
          <p:cNvPr id="8" name="Рисунок 7" descr="197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357818" y="500042"/>
            <a:ext cx="4000528" cy="3286148"/>
          </a:xfrm>
          <a:prstGeom prst="rect">
            <a:avLst/>
          </a:prstGeom>
        </p:spPr>
      </p:pic>
      <p:pic>
        <p:nvPicPr>
          <p:cNvPr id="9" name="Рисунок 8" descr="193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-214346" y="3214686"/>
            <a:ext cx="4071966" cy="3929090"/>
          </a:xfrm>
          <a:prstGeom prst="rect">
            <a:avLst/>
          </a:prstGeom>
        </p:spPr>
      </p:pic>
      <p:pic>
        <p:nvPicPr>
          <p:cNvPr id="10" name="Рисунок 9" descr="194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 rot="20690460">
            <a:off x="3180067" y="3050968"/>
            <a:ext cx="2396815" cy="278608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-214346" y="714356"/>
            <a:ext cx="557216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CA6W5M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59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0881121" cy="7561263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28596" y="0"/>
            <a:ext cx="9322745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Сотрудничество с родителями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помощь в подборе иллюстраций и книг на тему «Путь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хлеба к столу»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помощь детям в заучивании стихотворений и песни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досугу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организация чаепития с домашней выпечкой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помощь в изготовлении альбома «Печём вместе с детьми»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F:\Новая папка (2)\х1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3286124"/>
            <a:ext cx="2915447" cy="41881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F:\Новая папка (2)\х2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8926" y="3214686"/>
            <a:ext cx="3429024" cy="43247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F:\Новая папка (2)\х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3286124"/>
            <a:ext cx="3567725" cy="37147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F:\Новая папка (2)\хлеб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5715016"/>
            <a:ext cx="7715304" cy="193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8" name="Picture 4" descr="iCA6W5M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59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1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42910" y="428604"/>
            <a:ext cx="81458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узнали о производстве хлеба (из чего делается, кто делает,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растёт), о его значении в жизни человека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детей сформировалось уважительное отношение к хлебу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познакомились с многообразием хлебобулочных изделий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обогатился словарный запас  детей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3" descr="http://s1.goodfon.com/wallpaper/previews-middle/32647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28934"/>
            <a:ext cx="9144000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iCA6W5M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59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858411" cy="7561263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57158" y="785794"/>
            <a:ext cx="97155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Тип проекта – познавательный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Сроки реализации – 21-30 сентября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2015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Цель: формирование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 детей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представления о том,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хлеб приходит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 нам на стол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каравай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3438" y="2571744"/>
            <a:ext cx="5000660" cy="442912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CA6W5M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59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285776"/>
            <a:ext cx="9144000" cy="7000900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28596" y="-214338"/>
            <a:ext cx="814393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воспитательные: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воспитание бережного отношения к хлебу и уважения к хлеборобам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образовательные: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расширять знания детей о значении хлеба в жизни людей, о труде хлеборобов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развивающие: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мелкой моторики,  познавательного интереса, способствование развитию творческих способностей, обогащение словарного запаса детей</a:t>
            </a:r>
          </a:p>
          <a:p>
            <a:endParaRPr lang="ru-RU" dirty="0"/>
          </a:p>
        </p:txBody>
      </p:sp>
      <p:pic>
        <p:nvPicPr>
          <p:cNvPr id="5" name="Picture 2" descr="F:\Новая папка (2)\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86124"/>
            <a:ext cx="9144000" cy="357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CA6W5M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59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358345" cy="6858001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99427" y="142852"/>
            <a:ext cx="888748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Подготовительный: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разработка плана реализации проекта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подготовка иллюстрационного материала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подбор художественной литературы, пальчиковых игр, пословиц,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поговорок, загадок, песен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подготовка материалов для творчества детей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Основной: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отгадывание загадок по теме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рассматривание иллюстраций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восприятие художественной литературы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беседа о хлебе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художественное творчество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игры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Заключительный: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развлечение «Хлеб – всему голова»</a:t>
            </a:r>
          </a:p>
        </p:txBody>
      </p:sp>
      <p:pic>
        <p:nvPicPr>
          <p:cNvPr id="4" name="Picture 6" descr="F:\Новая папка (2)\хлеб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8" y="3991931"/>
            <a:ext cx="3582587" cy="28660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CA6W5M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59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0881121" cy="7561263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проект 20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000372"/>
            <a:ext cx="10787106" cy="45720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86116" y="6429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428604"/>
            <a:ext cx="98566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Сотрудничество воспитателя и детей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 «Откуда к нам хлеб пришёл?»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Восприятие художественной литературы и фольклора: сказки М. Пришвина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Лисичкин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хлеб»,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Украинской народной сказки «Колосок», белорусской  народной сказки «Легкий хлеб», стихов,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песни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«Расти, колосок» муз.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Чичкова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«Сеют в поле зёрна» (муз. В. Витлина, сл. П.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Кагановой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marL="342900" indent="-342900">
              <a:buAutoNum type="arabicPeriod" startAt="3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иллюстраций по теме проекта</a:t>
            </a:r>
          </a:p>
          <a:p>
            <a:pPr marL="342900" indent="-342900">
              <a:buAutoNum type="arabicPeriod" startAt="3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(дидактические, пальчиковые)</a:t>
            </a:r>
          </a:p>
          <a:p>
            <a:pPr marL="342900" indent="-342900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CA6W5M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59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0881121" cy="7561263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" name="Рисунок 2" descr="проект 17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6388491">
            <a:off x="3772152" y="1475041"/>
            <a:ext cx="2214578" cy="4357718"/>
          </a:xfrm>
          <a:prstGeom prst="rect">
            <a:avLst/>
          </a:prstGeom>
        </p:spPr>
      </p:pic>
      <p:pic>
        <p:nvPicPr>
          <p:cNvPr id="4" name="Рисунок 3" descr="IMG_20150925_09344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2844" y="4857760"/>
            <a:ext cx="5000660" cy="2714644"/>
          </a:xfrm>
          <a:prstGeom prst="rect">
            <a:avLst/>
          </a:prstGeom>
        </p:spPr>
      </p:pic>
      <p:pic>
        <p:nvPicPr>
          <p:cNvPr id="5" name="Рисунок 4" descr="IMG_20150925_09560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1285860"/>
            <a:ext cx="3786196" cy="3429024"/>
          </a:xfrm>
          <a:prstGeom prst="rect">
            <a:avLst/>
          </a:prstGeom>
        </p:spPr>
      </p:pic>
      <p:pic>
        <p:nvPicPr>
          <p:cNvPr id="6" name="Рисунок 5" descr="IMG_20150925_095538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072034" y="4429132"/>
            <a:ext cx="4071966" cy="3214686"/>
          </a:xfrm>
          <a:prstGeom prst="rect">
            <a:avLst/>
          </a:prstGeom>
        </p:spPr>
      </p:pic>
      <p:pic>
        <p:nvPicPr>
          <p:cNvPr id="7" name="Рисунок 6" descr="IMG_20150925_095544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286512" y="857232"/>
            <a:ext cx="4143404" cy="3500462"/>
          </a:xfrm>
          <a:prstGeom prst="rect">
            <a:avLst/>
          </a:prstGeom>
        </p:spPr>
      </p:pic>
      <p:pic>
        <p:nvPicPr>
          <p:cNvPr id="8" name="Рисунок 7" descr="IMG_20150925_100059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rot="14799611">
            <a:off x="3571868" y="1571612"/>
            <a:ext cx="3643338" cy="3571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4282" y="285728"/>
            <a:ext cx="6677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Изготовление хлебобулочных изделий из солёного теста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CA6W5M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6357958"/>
            <a:ext cx="333348" cy="364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8858280" cy="76835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Раскрашивание изготовленных из солёного теста хлебобулочных изделий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J:\проект\IMG_20151023_11053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14800" y="3200400"/>
            <a:ext cx="5029200" cy="3657600"/>
          </a:xfrm>
          <a:prstGeom prst="rect">
            <a:avLst/>
          </a:prstGeom>
          <a:noFill/>
        </p:spPr>
      </p:pic>
      <p:pic>
        <p:nvPicPr>
          <p:cNvPr id="1030" name="Picture 6" descr="J:\проект\IMG_20151023_11052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71480"/>
            <a:ext cx="4405290" cy="3990511"/>
          </a:xfrm>
          <a:prstGeom prst="rect">
            <a:avLst/>
          </a:prstGeom>
          <a:noFill/>
        </p:spPr>
      </p:pic>
      <p:pic>
        <p:nvPicPr>
          <p:cNvPr id="1031" name="Picture 7" descr="J:\проект\IMG_20151023_11054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4429132"/>
            <a:ext cx="4143372" cy="2428868"/>
          </a:xfrm>
          <a:prstGeom prst="rect">
            <a:avLst/>
          </a:prstGeom>
          <a:noFill/>
        </p:spPr>
      </p:pic>
      <p:pic>
        <p:nvPicPr>
          <p:cNvPr id="1032" name="Picture 8" descr="J:\проект\IMG_20151023_11055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7686" y="571480"/>
            <a:ext cx="4786314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CA6W5M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59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0881121" cy="7561263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57158" y="357166"/>
            <a:ext cx="52924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аппликация «Колосок»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50923_10073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714752"/>
            <a:ext cx="5286380" cy="3357562"/>
          </a:xfrm>
          <a:prstGeom prst="rect">
            <a:avLst/>
          </a:prstGeom>
        </p:spPr>
      </p:pic>
      <p:pic>
        <p:nvPicPr>
          <p:cNvPr id="5" name="Рисунок 4" descr="IMG_20150923_10073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86380" y="3714752"/>
            <a:ext cx="4857784" cy="3571876"/>
          </a:xfrm>
          <a:prstGeom prst="rect">
            <a:avLst/>
          </a:prstGeom>
        </p:spPr>
      </p:pic>
      <p:pic>
        <p:nvPicPr>
          <p:cNvPr id="6" name="Рисунок 5" descr="IMG_20150923_10072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00760" y="785794"/>
            <a:ext cx="4000510" cy="3500438"/>
          </a:xfrm>
          <a:prstGeom prst="rect">
            <a:avLst/>
          </a:prstGeom>
        </p:spPr>
      </p:pic>
      <p:pic>
        <p:nvPicPr>
          <p:cNvPr id="7" name="Рисунок 6" descr="25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19535006">
            <a:off x="3183148" y="1516404"/>
            <a:ext cx="3214710" cy="366470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CA6W5MM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59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0881121" cy="7561263"/>
          </a:xfrm>
          <a:prstGeom prst="rect">
            <a:avLst/>
          </a:prstGeom>
          <a:ln w="127000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14348" y="428604"/>
            <a:ext cx="62286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Самостоятельная деятельность детей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Рассматривание колосьев, зёрен пшеницы, ржи, овса</a:t>
            </a:r>
          </a:p>
        </p:txBody>
      </p:sp>
      <p:pic>
        <p:nvPicPr>
          <p:cNvPr id="4" name="Рисунок 3" descr="20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4000504"/>
            <a:ext cx="4714876" cy="3286124"/>
          </a:xfrm>
          <a:prstGeom prst="rect">
            <a:avLst/>
          </a:prstGeom>
        </p:spPr>
      </p:pic>
      <p:pic>
        <p:nvPicPr>
          <p:cNvPr id="5" name="Рисунок 4" descr="20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1357298"/>
            <a:ext cx="4714876" cy="3143272"/>
          </a:xfrm>
          <a:prstGeom prst="rect">
            <a:avLst/>
          </a:prstGeom>
        </p:spPr>
      </p:pic>
      <p:pic>
        <p:nvPicPr>
          <p:cNvPr id="6" name="Рисунок 5" descr="20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643406" y="1357298"/>
            <a:ext cx="4500594" cy="571501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620</TotalTime>
  <Words>387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Проект «От зёрнышка до хлебушка» для детей 4-5 лет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Наталья</cp:lastModifiedBy>
  <cp:revision>63</cp:revision>
  <dcterms:created xsi:type="dcterms:W3CDTF">2015-09-26T04:14:20Z</dcterms:created>
  <dcterms:modified xsi:type="dcterms:W3CDTF">2021-04-05T17:51:20Z</dcterms:modified>
</cp:coreProperties>
</file>