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077214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effectLst/>
                <a:latin typeface="Times New Roman"/>
                <a:ea typeface="Calibri"/>
                <a:cs typeface="Times New Roman"/>
              </a:rPr>
              <a:t>Проект по обогащению музыкально-развивающей </a:t>
            </a: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>среды </a:t>
            </a:r>
            <a:r>
              <a:rPr lang="ru-RU" sz="4000" b="1" dirty="0">
                <a:effectLst/>
                <a:latin typeface="Times New Roman"/>
                <a:ea typeface="Calibri"/>
                <a:cs typeface="Times New Roman"/>
              </a:rPr>
              <a:t>в </a:t>
            </a: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>группе</a:t>
            </a:r>
            <a:r>
              <a:rPr lang="ru-RU" sz="3200" b="1" dirty="0" smtClean="0"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>на </a:t>
            </a:r>
            <a:r>
              <a:rPr lang="ru-RU" sz="4000" b="1" dirty="0">
                <a:effectLst/>
                <a:latin typeface="Times New Roman"/>
                <a:ea typeface="Calibri"/>
                <a:cs typeface="Times New Roman"/>
              </a:rPr>
              <a:t>тему </a:t>
            </a: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>«</a:t>
            </a:r>
            <a:r>
              <a:rPr lang="ru-RU" sz="4000" b="1" dirty="0">
                <a:effectLst/>
                <a:latin typeface="Times New Roman"/>
                <a:ea typeface="Calibri"/>
                <a:cs typeface="Times New Roman"/>
              </a:rPr>
              <a:t>Палочка - </a:t>
            </a:r>
            <a:r>
              <a:rPr lang="ru-RU" sz="4000" b="1" dirty="0" err="1">
                <a:effectLst/>
                <a:latin typeface="Times New Roman"/>
                <a:ea typeface="Calibri"/>
                <a:cs typeface="Times New Roman"/>
              </a:rPr>
              <a:t>превращалочка</a:t>
            </a:r>
            <a:r>
              <a:rPr lang="ru-RU" sz="4000" b="1" dirty="0">
                <a:effectLst/>
                <a:latin typeface="Times New Roman"/>
                <a:ea typeface="Calibri"/>
                <a:cs typeface="Times New Roman"/>
              </a:rPr>
              <a:t>».</a:t>
            </a:r>
            <a:r>
              <a:rPr lang="ru-RU" sz="32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effectLst/>
                <a:latin typeface="Calibri"/>
                <a:ea typeface="Calibri"/>
                <a:cs typeface="Times New Roman"/>
              </a:rPr>
            </a:b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4797152"/>
            <a:ext cx="7406640" cy="1368152"/>
          </a:xfrm>
        </p:spPr>
        <p:txBody>
          <a:bodyPr/>
          <a:lstStyle/>
          <a:p>
            <a:r>
              <a:rPr lang="ru-RU" dirty="0" smtClean="0"/>
              <a:t>Выполнила музыкальный руководитель</a:t>
            </a:r>
          </a:p>
          <a:p>
            <a:r>
              <a:rPr lang="ru-RU" dirty="0" smtClean="0"/>
              <a:t>Тихонова Ирина Сергеевна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86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4979640"/>
          </a:xfrm>
        </p:spPr>
        <p:txBody>
          <a:bodyPr>
            <a:noAutofit/>
          </a:bodyPr>
          <a:lstStyle/>
          <a:p>
            <a:pPr algn="just"/>
            <a:endParaRPr lang="ru-RU" sz="2400" dirty="0" smtClean="0">
              <a:latin typeface="Times New Roman"/>
              <a:ea typeface="Calibri"/>
            </a:endParaRPr>
          </a:p>
          <a:p>
            <a:pPr algn="just"/>
            <a:r>
              <a:rPr lang="ru-RU" sz="2400" dirty="0" smtClean="0">
                <a:latin typeface="Times New Roman"/>
                <a:ea typeface="Calibri"/>
              </a:rPr>
              <a:t>Важнейшим </a:t>
            </a:r>
            <a:r>
              <a:rPr lang="ru-RU" sz="2400" dirty="0">
                <a:latin typeface="Times New Roman"/>
                <a:ea typeface="Calibri"/>
              </a:rPr>
              <a:t>фактором,</a:t>
            </a:r>
            <a:r>
              <a:rPr lang="ru-RU" sz="2400" b="1" dirty="0">
                <a:latin typeface="Times New Roman"/>
                <a:ea typeface="Calibri"/>
              </a:rPr>
              <a:t> </a:t>
            </a:r>
            <a:r>
              <a:rPr lang="ru-RU" sz="2400" dirty="0">
                <a:latin typeface="Times New Roman"/>
                <a:ea typeface="Calibri"/>
              </a:rPr>
              <a:t>влияющим на</a:t>
            </a:r>
            <a:r>
              <a:rPr lang="ru-RU" sz="2400" b="1" dirty="0">
                <a:latin typeface="Times New Roman"/>
                <a:ea typeface="Calibri"/>
              </a:rPr>
              <a:t> </a:t>
            </a:r>
            <a:r>
              <a:rPr lang="ru-RU" sz="2400" dirty="0">
                <a:latin typeface="Times New Roman"/>
                <a:ea typeface="Calibri"/>
              </a:rPr>
              <a:t>всестороннее и гармоничное развитие личности дошкольника, является среда, в которой он живёт, учится, играет и отдыхает.  Поэтому, немаловажным является создание в ДОУ такой развивающей среды, которая будет привлекать ребёнка, побуждать его к действию, способствовать его всестороннему развитию, а также соответствовать ФГОС ДОУ  к созданию развивающей среды (насыщенность, </a:t>
            </a:r>
            <a:r>
              <a:rPr lang="ru-RU" sz="2400" dirty="0" err="1">
                <a:latin typeface="Times New Roman"/>
                <a:ea typeface="Calibri"/>
              </a:rPr>
              <a:t>полифункциональность</a:t>
            </a:r>
            <a:r>
              <a:rPr lang="ru-RU" sz="2400" dirty="0">
                <a:latin typeface="Times New Roman"/>
                <a:ea typeface="Calibri"/>
              </a:rPr>
              <a:t>, </a:t>
            </a:r>
            <a:r>
              <a:rPr lang="ru-RU" sz="2400" dirty="0" err="1">
                <a:latin typeface="Times New Roman"/>
                <a:ea typeface="Calibri"/>
              </a:rPr>
              <a:t>трансформируемость</a:t>
            </a:r>
            <a:r>
              <a:rPr lang="ru-RU" sz="2400" dirty="0">
                <a:latin typeface="Times New Roman"/>
                <a:ea typeface="Calibri"/>
              </a:rPr>
              <a:t>, вариативность, доступность, безопасность).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9443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499176" cy="1196752"/>
          </a:xfrm>
        </p:spPr>
        <p:txBody>
          <a:bodyPr/>
          <a:lstStyle/>
          <a:p>
            <a:r>
              <a:rPr lang="ru-RU" dirty="0" smtClean="0"/>
              <a:t>Выявление проблемы.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7992888" cy="5400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latin typeface="Times New Roman"/>
                <a:ea typeface="Calibri"/>
              </a:rPr>
              <a:t>Анализ музыкально</a:t>
            </a:r>
            <a:r>
              <a:rPr lang="ru-RU" b="1" dirty="0">
                <a:latin typeface="Times New Roman"/>
                <a:ea typeface="Calibri"/>
              </a:rPr>
              <a:t> </a:t>
            </a:r>
            <a:r>
              <a:rPr lang="ru-RU" dirty="0">
                <a:latin typeface="Times New Roman"/>
                <a:ea typeface="Calibri"/>
              </a:rPr>
              <a:t>–</a:t>
            </a:r>
            <a:r>
              <a:rPr lang="ru-RU" b="1" dirty="0">
                <a:latin typeface="Times New Roman"/>
                <a:ea typeface="Calibri"/>
              </a:rPr>
              <a:t> </a:t>
            </a:r>
            <a:r>
              <a:rPr lang="ru-RU" dirty="0">
                <a:latin typeface="Times New Roman"/>
                <a:ea typeface="Calibri"/>
              </a:rPr>
              <a:t>развивающей</a:t>
            </a:r>
            <a:r>
              <a:rPr lang="ru-RU" b="1" dirty="0">
                <a:latin typeface="Times New Roman"/>
                <a:ea typeface="Calibri"/>
              </a:rPr>
              <a:t> </a:t>
            </a:r>
            <a:r>
              <a:rPr lang="ru-RU" dirty="0">
                <a:latin typeface="Times New Roman"/>
                <a:ea typeface="Calibri"/>
              </a:rPr>
              <a:t>среды в  ДОУ показал, что не во всех группах она достаточно насыщена музыкальными инструментами (малое количество) и однообразна (колокольчики, бубны, барабаны). Из наблюдений за детьми в процессе их самостоятельной деятельности же стало видно, что их не привлекает уже тот привычный набор инструментов, к тому же, инструментов не хватает на всех желающих поиграть. </a:t>
            </a:r>
            <a:r>
              <a:rPr lang="ru-RU" dirty="0" smtClean="0">
                <a:latin typeface="Times New Roman"/>
                <a:ea typeface="Calibri"/>
              </a:rPr>
              <a:t>  В </a:t>
            </a:r>
            <a:r>
              <a:rPr lang="ru-RU" dirty="0">
                <a:latin typeface="Times New Roman"/>
                <a:ea typeface="Calibri"/>
              </a:rPr>
              <a:t>связи с этим и возникла необходимость разработки проекта по наполнению музыкально - развивающей среды инструментами. Поскольку качественные инструменты (маракасы, различные бубенцы, румбы, колотушки) достаточно дорогие, то было принято решение смастерить их своими руками. К решению данной проблемы не оказались равнодушными и родители воспитанников, которые могли предложить свои варианты. Поэтому очень актуальным  в этой работе оказался именно проектный метод, который позволил бы совместить две задачи: это и пополнение развивающей среды, и необычная форма работы с родителями.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29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963488"/>
            <a:ext cx="8229600" cy="9634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7643192" cy="648072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Цель проекта: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Изготовление музыкальных инструментов в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совместном сотрудничестве взрослых и детей и наполнение ими музыкально - развивающего пространства группы.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Тип проекта: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 количеству участников – коллективный;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 направлению – творческий;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 продолжительности – краткосрочный (2 недели);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Участники проекта:</a:t>
            </a:r>
          </a:p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родители;</a:t>
            </a:r>
          </a:p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дети;</a:t>
            </a:r>
          </a:p>
          <a:p>
            <a:pPr lvl="0" algn="just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музыкальный руководитель;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воспитатели;</a:t>
            </a: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144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r>
              <a:rPr lang="ru-RU" dirty="0" smtClean="0"/>
              <a:t>Этапы реализации.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400600"/>
          </a:xfrm>
        </p:spPr>
        <p:txBody>
          <a:bodyPr>
            <a:normAutofit fontScale="70000" lnSpcReduction="20000"/>
          </a:bodyPr>
          <a:lstStyle/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u="sng" dirty="0" smtClean="0">
                <a:latin typeface="Times New Roman"/>
                <a:ea typeface="Calibri"/>
                <a:cs typeface="Times New Roman"/>
              </a:rPr>
              <a:t>1 </a:t>
            </a:r>
            <a:r>
              <a:rPr lang="ru-RU" b="1" u="sng" dirty="0">
                <a:latin typeface="Times New Roman"/>
                <a:ea typeface="Calibri"/>
                <a:cs typeface="Times New Roman"/>
              </a:rPr>
              <a:t>этап: Подготовительный.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На данном этапе осуществляется создание творческой группы, каждый участник которой выполняет определённую роль: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музыкальный руководитель: подбор информации, материалов по изготовлению инструментов, составление алгоритмов по использованию инструментов в самостоятельной деятельности, проведение консультаций для родителей;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воспитатели: информирование родителей и детей, проведение бесед о возможности самим изготовить музыкальные инструменты;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родители и дети: подбор  необходимого оборудования, бросового материала для создания инструментов;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165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435608" y="0"/>
            <a:ext cx="749808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408712"/>
          </a:xfrm>
        </p:spPr>
        <p:txBody>
          <a:bodyPr>
            <a:normAutofit fontScale="47500" lnSpcReduction="20000"/>
          </a:bodyPr>
          <a:lstStyle/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u="sng" dirty="0">
                <a:latin typeface="Times New Roman"/>
                <a:ea typeface="Calibri"/>
                <a:cs typeface="Times New Roman"/>
              </a:rPr>
              <a:t>2 этап: Основной.</a:t>
            </a:r>
            <a:r>
              <a:rPr lang="ru-RU" sz="4400" u="sng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На втором этапе проекта проводятся различные формы и методы работы с участниками проекта.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u="sng" dirty="0">
                <a:latin typeface="Times New Roman"/>
                <a:ea typeface="Calibri"/>
                <a:cs typeface="Times New Roman"/>
              </a:rPr>
              <a:t>Работа с воспитателями: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 консультация «Особенности оборудования и оснащения музыкального уголка в различных возрастных группах»;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 консультация «Организация шумового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оркестра в группе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»;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u="sng" dirty="0">
                <a:latin typeface="Times New Roman"/>
                <a:ea typeface="Calibri"/>
                <a:cs typeface="Times New Roman"/>
              </a:rPr>
              <a:t>Работа с детьми: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 игры - эксперименты с различными предметами «Музыка вокруг нас»;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 инсценировки сказок –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шумелок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 («Репка», «Теремок», отрывок из сказки «Лиса и серый волк»);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-"/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вовлечение детей в совместную деятельность по изготовлению инструментов;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935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1435608" y="0"/>
            <a:ext cx="7498080" cy="2743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435608" y="404664"/>
            <a:ext cx="3657600" cy="578277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Times New Roman"/>
                <a:ea typeface="Calibri"/>
                <a:cs typeface="Times New Roman"/>
              </a:rPr>
              <a:t>Работа с родителями: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-"/>
            </a:pPr>
            <a:r>
              <a:rPr lang="ru-RU" dirty="0">
                <a:latin typeface="Times New Roman"/>
                <a:ea typeface="Calibri"/>
                <a:cs typeface="Times New Roman"/>
              </a:rPr>
              <a:t>консультация  на тему «Семейная мастерская» (о том, из каких материалов можно быстро изготовить инструменты своими руками в домашних условиях)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-"/>
            </a:pPr>
            <a:r>
              <a:rPr lang="ru-RU" dirty="0">
                <a:latin typeface="Times New Roman"/>
                <a:ea typeface="Calibri"/>
                <a:cs typeface="Times New Roman"/>
              </a:rPr>
              <a:t>изготовление музыкальных инструментов;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 проведение конкурса самодельных музыкальных инструментов «Палочка -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превращалочка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»;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908720"/>
            <a:ext cx="3657600" cy="2366473"/>
          </a:xfrm>
        </p:spPr>
      </p:pic>
      <p:pic>
        <p:nvPicPr>
          <p:cNvPr id="1026" name="Picture 2" descr="E:\Ира\Работа\Игрушки самоделки\IMG_26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70530"/>
            <a:ext cx="3563888" cy="269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077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435608" y="-387424"/>
            <a:ext cx="7498080" cy="6617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836712"/>
            <a:ext cx="3977592" cy="5688632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400" b="1" u="sng" dirty="0">
                <a:latin typeface="Times New Roman"/>
                <a:ea typeface="Calibri"/>
                <a:cs typeface="Times New Roman"/>
              </a:rPr>
              <a:t>3 этап: «Заключительный».</a:t>
            </a:r>
            <a:r>
              <a:rPr lang="ru-RU" sz="3400" u="sng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400" dirty="0">
                <a:latin typeface="Times New Roman"/>
                <a:ea typeface="Calibri"/>
                <a:cs typeface="Times New Roman"/>
              </a:rPr>
              <a:t>На данном, заключительном этапе, участники проекта обобщают свой опыт.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400" dirty="0">
                <a:latin typeface="Times New Roman"/>
                <a:ea typeface="Calibri"/>
                <a:cs typeface="Times New Roman"/>
              </a:rPr>
              <a:t>- обогащение развивающей среды группы самодельными музыкальными инструментами;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400" dirty="0">
                <a:latin typeface="Times New Roman"/>
                <a:ea typeface="Calibri"/>
                <a:cs typeface="Times New Roman"/>
              </a:rPr>
              <a:t>- подведение итогов конкурса и награждение победителей;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400" dirty="0">
                <a:latin typeface="Times New Roman"/>
                <a:ea typeface="Calibri"/>
                <a:cs typeface="Times New Roman"/>
              </a:rPr>
              <a:t>- размещение на официальном сайте детского сада информации о конкурсе;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764704"/>
            <a:ext cx="3657600" cy="2438400"/>
          </a:xfrm>
        </p:spPr>
      </p:pic>
      <p:pic>
        <p:nvPicPr>
          <p:cNvPr id="2050" name="Picture 2" descr="E:\Ира\Работа\Игрушки самоделки\IMG_25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09360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60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435608" y="-243408"/>
            <a:ext cx="7498080" cy="517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60648"/>
            <a:ext cx="3657600" cy="2438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60648"/>
            <a:ext cx="3657600" cy="2379449"/>
          </a:xfrm>
        </p:spPr>
      </p:pic>
      <p:pic>
        <p:nvPicPr>
          <p:cNvPr id="3074" name="Picture 2" descr="E:\Ира\Работа\Игрушки самоделки\IMG_25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239410"/>
            <a:ext cx="2195736" cy="312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Ира\Работа\Игрушки самоделки\IMG_253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39409"/>
            <a:ext cx="2088232" cy="313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Ира\Работа\Игрушки самоделки\IMG_253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39409"/>
            <a:ext cx="2086459" cy="312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9007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</TotalTime>
  <Words>505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Проект по обогащению музыкально-развивающей  среды в группе на тему  «Палочка - превращалочка». </vt:lpstr>
      <vt:lpstr>Актуальность.</vt:lpstr>
      <vt:lpstr>Выявление проблемы.</vt:lpstr>
      <vt:lpstr>Презентация PowerPoint</vt:lpstr>
      <vt:lpstr>Этапы реализации.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обогащению музыкально-развивающей среды в группе на тему  «Палочка - превращалочка». </dc:title>
  <dc:creator>мбдоу 2</dc:creator>
  <cp:lastModifiedBy>Егор</cp:lastModifiedBy>
  <cp:revision>4</cp:revision>
  <cp:lastPrinted>2017-04-19T04:59:30Z</cp:lastPrinted>
  <dcterms:created xsi:type="dcterms:W3CDTF">2017-04-18T07:40:35Z</dcterms:created>
  <dcterms:modified xsi:type="dcterms:W3CDTF">2017-04-19T05:01:02Z</dcterms:modified>
</cp:coreProperties>
</file>