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5" r:id="rId3"/>
    <p:sldId id="290" r:id="rId4"/>
    <p:sldId id="291" r:id="rId5"/>
    <p:sldId id="289" r:id="rId6"/>
    <p:sldId id="278" r:id="rId7"/>
    <p:sldId id="293" r:id="rId8"/>
    <p:sldId id="279" r:id="rId9"/>
    <p:sldId id="280" r:id="rId10"/>
    <p:sldId id="282" r:id="rId11"/>
    <p:sldId id="329" r:id="rId12"/>
    <p:sldId id="284" r:id="rId13"/>
    <p:sldId id="321" r:id="rId14"/>
    <p:sldId id="325" r:id="rId15"/>
    <p:sldId id="333" r:id="rId16"/>
    <p:sldId id="327" r:id="rId17"/>
    <p:sldId id="326" r:id="rId18"/>
    <p:sldId id="348" r:id="rId19"/>
    <p:sldId id="346" r:id="rId20"/>
    <p:sldId id="339" r:id="rId21"/>
    <p:sldId id="341" r:id="rId22"/>
    <p:sldId id="340" r:id="rId23"/>
    <p:sldId id="342" r:id="rId24"/>
    <p:sldId id="335" r:id="rId25"/>
    <p:sldId id="334" r:id="rId26"/>
    <p:sldId id="296" r:id="rId27"/>
    <p:sldId id="337" r:id="rId28"/>
    <p:sldId id="336" r:id="rId29"/>
    <p:sldId id="288" r:id="rId30"/>
    <p:sldId id="26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07" autoAdjust="0"/>
  </p:normalViewPr>
  <p:slideViewPr>
    <p:cSldViewPr>
      <p:cViewPr varScale="1">
        <p:scale>
          <a:sx n="39" d="100"/>
          <a:sy n="39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17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14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6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52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13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814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01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52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16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33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5B4AC6C-B434-4EEF-B277-E2D528E42F05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CF15A73-8714-49CF-8815-601969F2B8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016203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учреждение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«Белочка» № 62,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п.Октябрьский 2019г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4000" dirty="0" smtClean="0"/>
              <a:t> </a:t>
            </a:r>
            <a:r>
              <a:rPr lang="ru-RU" sz="4000" dirty="0"/>
              <a:t>Проектная </a:t>
            </a:r>
            <a:r>
              <a:rPr lang="ru-RU" sz="4000" dirty="0" smtClean="0"/>
              <a:t>деятельность: </a:t>
            </a:r>
            <a:br>
              <a:rPr lang="ru-RU" sz="4000" dirty="0" smtClean="0"/>
            </a:br>
            <a:r>
              <a:rPr lang="ru-RU" sz="4000" dirty="0" smtClean="0"/>
              <a:t>« Сказочники»</a:t>
            </a:r>
            <a:br>
              <a:rPr lang="ru-RU" sz="4000" dirty="0" smtClean="0"/>
            </a:br>
            <a:r>
              <a:rPr lang="ru-RU" sz="4000" dirty="0" smtClean="0"/>
              <a:t>                  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40388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6984776" cy="1268760"/>
          </a:xfrm>
        </p:spPr>
        <p:txBody>
          <a:bodyPr/>
          <a:lstStyle/>
          <a:p>
            <a:r>
              <a:rPr lang="ru-RU" sz="3600" b="1" dirty="0"/>
              <a:t>Взаимодействие с </a:t>
            </a:r>
            <a:r>
              <a:rPr lang="ru-RU" sz="3600" b="1" dirty="0" smtClean="0"/>
              <a:t>родителями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6912768" cy="5316611"/>
          </a:xfrm>
        </p:spPr>
        <p:txBody>
          <a:bodyPr/>
          <a:lstStyle/>
          <a:p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Подбор </a:t>
            </a:r>
            <a:r>
              <a:rPr lang="ru-RU" dirty="0"/>
              <a:t>книг, </a:t>
            </a:r>
            <a:r>
              <a:rPr lang="ru-RU" dirty="0" smtClean="0"/>
              <a:t>участие </a:t>
            </a:r>
            <a:r>
              <a:rPr lang="ru-RU" dirty="0"/>
              <a:t>в </a:t>
            </a:r>
            <a:r>
              <a:rPr lang="ru-RU" dirty="0" smtClean="0"/>
              <a:t>оформлении в группе театрализованного уголка.</a:t>
            </a:r>
            <a:endParaRPr lang="ru-RU" dirty="0"/>
          </a:p>
          <a:p>
            <a:r>
              <a:rPr lang="ru-RU" dirty="0" smtClean="0"/>
              <a:t>3 </a:t>
            </a:r>
            <a:r>
              <a:rPr lang="ru-RU" dirty="0"/>
              <a:t>Совместное изготовление теремка для </a:t>
            </a:r>
            <a:r>
              <a:rPr lang="ru-RU" dirty="0" smtClean="0"/>
              <a:t>инсценировки сказки.</a:t>
            </a:r>
            <a:endParaRPr lang="ru-RU" dirty="0"/>
          </a:p>
          <a:p>
            <a:r>
              <a:rPr lang="ru-RU" dirty="0"/>
              <a:t>4</a:t>
            </a:r>
            <a:r>
              <a:rPr lang="ru-RU" dirty="0" smtClean="0"/>
              <a:t> Инсценировка русских народных сказок: «Теремок», «</a:t>
            </a:r>
            <a:r>
              <a:rPr lang="ru-RU" dirty="0" err="1" smtClean="0"/>
              <a:t>Дюймовочка</a:t>
            </a:r>
            <a:r>
              <a:rPr lang="ru-RU" dirty="0" smtClean="0"/>
              <a:t>”, »Колобок», « Репка» и других сказок: »Три поросенка»…</a:t>
            </a:r>
          </a:p>
          <a:p>
            <a:r>
              <a:rPr lang="ru-RU" dirty="0" smtClean="0"/>
              <a:t>5. Сочинение частушек.</a:t>
            </a:r>
          </a:p>
          <a:p>
            <a:r>
              <a:rPr lang="ru-RU" dirty="0" smtClean="0"/>
              <a:t> 6. Индивидуальные беседы</a:t>
            </a:r>
          </a:p>
          <a:p>
            <a:r>
              <a:rPr lang="ru-RU" dirty="0"/>
              <a:t>7</a:t>
            </a:r>
            <a:r>
              <a:rPr lang="ru-RU" dirty="0" smtClean="0"/>
              <a:t>. Изготовление </a:t>
            </a:r>
            <a:r>
              <a:rPr lang="ru-RU" dirty="0"/>
              <a:t>декораций к сказкам, костюмов сказочных героев, атрибутов.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253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Изготовление декораций к </a:t>
            </a:r>
            <a:r>
              <a:rPr lang="ru-RU" dirty="0" err="1" smtClean="0"/>
              <a:t>сказкам,масок</a:t>
            </a:r>
            <a:r>
              <a:rPr lang="ru-RU" dirty="0" smtClean="0"/>
              <a:t>, </a:t>
            </a:r>
            <a:r>
              <a:rPr lang="ru-RU" dirty="0"/>
              <a:t>атрибутов.</a:t>
            </a:r>
          </a:p>
        </p:txBody>
      </p:sp>
      <p:pic>
        <p:nvPicPr>
          <p:cNvPr id="9218" name="Picture 2" descr="C:\Documents and Settings\Администратор\Рабочий стол\С ТЕЛЕФОНА\IMG_20190531_1411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950" y="1916832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Администратор\Рабочий стол\С ТЕЛЕФОНА\IMG_20190531_1408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00808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Администратор\Рабочий стол\С ТЕЛЕФОНА\IMG_20190524_1432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303066"/>
            <a:ext cx="3406578" cy="255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322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632848" cy="2376264"/>
          </a:xfrm>
        </p:spPr>
        <p:txBody>
          <a:bodyPr/>
          <a:lstStyle/>
          <a:p>
            <a:pPr lvl="0"/>
            <a:r>
              <a:rPr lang="ru-RU" sz="2800" b="1" dirty="0" smtClean="0"/>
              <a:t>Планируемый результат</a:t>
            </a:r>
            <a:r>
              <a:rPr lang="ru-RU" sz="3600" b="1" dirty="0" smtClean="0"/>
              <a:t>: </a:t>
            </a:r>
            <a:r>
              <a:rPr lang="ru-RU" sz="2400" dirty="0"/>
              <a:t>При систематической работе по данному проекту значительно </a:t>
            </a:r>
            <a:r>
              <a:rPr lang="ru-RU" sz="2400" dirty="0" smtClean="0"/>
              <a:t>улучшилась </a:t>
            </a:r>
            <a:r>
              <a:rPr lang="ru-RU" sz="2400" dirty="0"/>
              <a:t>монологическая речь детей, что </a:t>
            </a:r>
            <a:r>
              <a:rPr lang="ru-RU" sz="2400" dirty="0" smtClean="0"/>
              <a:t>способствовало </a:t>
            </a:r>
            <a:r>
              <a:rPr lang="ru-RU" sz="2400" dirty="0"/>
              <a:t>возникновению интереса к языковым </a:t>
            </a:r>
            <a:r>
              <a:rPr lang="ru-RU" sz="2400" dirty="0" smtClean="0"/>
              <a:t>средствам выразительности</a:t>
            </a:r>
            <a:r>
              <a:rPr lang="ru-RU" sz="2400" dirty="0"/>
              <a:t>, речь </a:t>
            </a:r>
            <a:r>
              <a:rPr lang="ru-RU" sz="2400" dirty="0" smtClean="0"/>
              <a:t>стала </a:t>
            </a:r>
            <a:r>
              <a:rPr lang="ru-RU" sz="2400" dirty="0"/>
              <a:t>предметом активности детей. 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36912"/>
            <a:ext cx="7939794" cy="388478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/>
              <a:t>Результат </a:t>
            </a:r>
            <a:r>
              <a:rPr lang="ru-RU" sz="2800" b="1" dirty="0" err="1"/>
              <a:t>пректа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Проект</a:t>
            </a:r>
            <a:r>
              <a:rPr lang="ru-RU" sz="2800" dirty="0" smtClean="0"/>
              <a:t>: «Сказочники»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 </a:t>
            </a:r>
            <a:r>
              <a:rPr lang="ru-RU" sz="2800" dirty="0"/>
              <a:t>разрешил   проблему, реализовал поставленные задачи</a:t>
            </a:r>
            <a:r>
              <a:rPr lang="ru-RU" sz="2800" dirty="0" smtClean="0"/>
              <a:t>.. </a:t>
            </a:r>
            <a:r>
              <a:rPr lang="ru-RU" sz="2800" dirty="0"/>
              <a:t>В результате совместной деятельности  9</a:t>
            </a:r>
            <a:r>
              <a:rPr lang="ru-RU" sz="2800" dirty="0" smtClean="0"/>
              <a:t>0 % детей </a:t>
            </a:r>
            <a:r>
              <a:rPr lang="ru-RU" sz="2800" dirty="0"/>
              <a:t>получили возможность расширить кругозор о </a:t>
            </a:r>
            <a:r>
              <a:rPr lang="ru-RU" sz="2800" dirty="0" smtClean="0"/>
              <a:t>сказках</a:t>
            </a:r>
            <a:r>
              <a:rPr lang="ru-RU" sz="2800" dirty="0"/>
              <a:t>, их </a:t>
            </a:r>
            <a:r>
              <a:rPr lang="ru-RU" sz="2800" dirty="0" smtClean="0"/>
              <a:t>героях. Дети с удовольствием участвуют в подвижных играх, инсценировках, праздниках.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239491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9449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"/>
            <a:ext cx="6984776" cy="1268760"/>
          </a:xfrm>
        </p:spPr>
        <p:txBody>
          <a:bodyPr/>
          <a:lstStyle/>
          <a:p>
            <a:r>
              <a:rPr lang="ru-RU" sz="3600" dirty="0" smtClean="0"/>
              <a:t>     Настольный театр сказки: </a:t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          «Три поросенка»</a:t>
            </a:r>
            <a:endParaRPr lang="ru-RU" sz="3600" dirty="0"/>
          </a:p>
        </p:txBody>
      </p:sp>
      <p:pic>
        <p:nvPicPr>
          <p:cNvPr id="5" name="Picture 2" descr="C:\Documents and Settings\Администратор\Рабочий стол\сказочники\144___06\IMG_00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99397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Администратор\Рабочий стол\сказочники\144___06\IMG_0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327433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Администратор\Рабочий стол\фото несортиров. 19 DCIM\DCIM\141___04\IMG_98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886200" cy="2423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477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"/>
            <a:ext cx="7272808" cy="1124743"/>
          </a:xfrm>
        </p:spPr>
        <p:txBody>
          <a:bodyPr/>
          <a:lstStyle/>
          <a:p>
            <a:r>
              <a:rPr lang="ru-RU" sz="3600" dirty="0"/>
              <a:t>Настольный театр сказки: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</a:t>
            </a:r>
            <a:r>
              <a:rPr lang="ru-RU" sz="3600" dirty="0"/>
              <a:t>Три поросенка»</a:t>
            </a:r>
          </a:p>
        </p:txBody>
      </p:sp>
      <p:pic>
        <p:nvPicPr>
          <p:cNvPr id="5" name="Picture 2" descr="C:\Documents and Settings\Администратор\Рабочий стол\сказочники\144___06\IMG_0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7921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Администратор\Рабочий стол\сказочники\144___06\IMG_0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92696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Documents and Settings\Администратор\Рабочий стол\сказочники\144___06\IMG_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943350"/>
            <a:ext cx="38862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Documents and Settings\Администратор\Рабочий стол\сказочники\144___06\IMG_0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38801"/>
            <a:ext cx="38862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4829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96751"/>
          </a:xfrm>
        </p:spPr>
        <p:txBody>
          <a:bodyPr/>
          <a:lstStyle/>
          <a:p>
            <a:r>
              <a:rPr lang="ru-RU" dirty="0" smtClean="0"/>
              <a:t>«Викторина по сказкам»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Documents and Settings\Администратор\Рабочий стол\сказочники\IMG_84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44" y="1149588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Documents and Settings\Администратор\Рабочий стол\сказочники\IMG_8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994" y="3965612"/>
            <a:ext cx="3814192" cy="285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Администратор\Рабочий стол\сказочники\IMG_84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44" y="3947296"/>
            <a:ext cx="3672407" cy="275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Администратор\Рабочий стол\сказочники\IMG_84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1251" y="1109274"/>
            <a:ext cx="3707903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325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"/>
            <a:ext cx="5112568" cy="1268760"/>
          </a:xfrm>
        </p:spPr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«Театр»</a:t>
            </a:r>
            <a:endParaRPr lang="ru-RU" dirty="0"/>
          </a:p>
        </p:txBody>
      </p:sp>
      <p:pic>
        <p:nvPicPr>
          <p:cNvPr id="6" name="Picture 2" descr="C:\Documents and Settings\Администратор\Рабочий стол\сказочники\144___06\IMG_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24" y="1074241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Администратор\Рабочий стол\сказочники\144___06\IMG_0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6524" y="394335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5" descr="C:\Documents and Settings\Администратор\Рабочий стол\сказочники\IMG_20190531_0821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6884" y="980728"/>
            <a:ext cx="3852731" cy="288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Администратор\Рабочий стол\сказочники\144___06\IMG_00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324" y="3943350"/>
            <a:ext cx="388620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0677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5887566" cy="1325563"/>
          </a:xfrm>
        </p:spPr>
        <p:txBody>
          <a:bodyPr/>
          <a:lstStyle/>
          <a:p>
            <a:r>
              <a:rPr lang="ru-RU" dirty="0" err="1"/>
              <a:t>Лэпбук</a:t>
            </a:r>
            <a:r>
              <a:rPr lang="ru-RU" dirty="0"/>
              <a:t> «Театр»</a:t>
            </a:r>
          </a:p>
        </p:txBody>
      </p:sp>
      <p:pic>
        <p:nvPicPr>
          <p:cNvPr id="7170" name="Picture 2" descr="C:\Documents and Settings\Администратор\Рабочий стол\сказочники\144___06\IMG_00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996952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Администратор\Рабочий стол\сказочники\144___06\IMG_0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21" y="198884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4810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Частушки. </a:t>
            </a:r>
            <a:br>
              <a:rPr lang="ru-RU" smtClean="0"/>
            </a:br>
            <a:r>
              <a:rPr lang="ru-RU" smtClean="0"/>
              <a:t>Сочинение </a:t>
            </a:r>
            <a:r>
              <a:rPr lang="ru-RU" dirty="0" smtClean="0"/>
              <a:t>частушек</a:t>
            </a:r>
            <a:endParaRPr lang="ru-RU" dirty="0"/>
          </a:p>
        </p:txBody>
      </p:sp>
      <p:pic>
        <p:nvPicPr>
          <p:cNvPr id="31746" name="Picture 2" descr="C:\Documents and Settings\Администратор\Рабочий стол\фото 2018 с телеф + фотоапп\день космонавтики 19\IMG_98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823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Праздник: « Масленицы»</a:t>
            </a:r>
          </a:p>
        </p:txBody>
      </p:sp>
      <p:pic>
        <p:nvPicPr>
          <p:cNvPr id="4" name="Picture 2" descr="C:\Documents and Settings\Администратор\Рабочий стол\сказочники\IMG-7a0656a65dfb1467eb24eeced26fb98e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86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2949178" cy="520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980728"/>
            <a:ext cx="2949178" cy="4888260"/>
          </a:xfrm>
        </p:spPr>
        <p:txBody>
          <a:bodyPr/>
          <a:lstStyle/>
          <a:p>
            <a:r>
              <a:rPr lang="ru-RU" sz="3200" dirty="0"/>
              <a:t>Воспитатель </a:t>
            </a:r>
            <a:r>
              <a:rPr lang="ru-RU" sz="3200" dirty="0" smtClean="0"/>
              <a:t>старшей группы</a:t>
            </a:r>
            <a:r>
              <a:rPr lang="ru-RU" sz="3200" dirty="0"/>
              <a:t>: «Светлячки»      Килейникова    Светлана Геннадьевна</a:t>
            </a:r>
          </a:p>
        </p:txBody>
      </p:sp>
      <p:pic>
        <p:nvPicPr>
          <p:cNvPr id="1026" name="Picture 2" descr="C:\Documents and Settings\Администратор\Рабочий стол\ФОТО ДЛЯ ОТЧЕТА С ВАЙБЕРА\IMG-b342184e075146f2adea1b7ec07853c2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404" y="1268760"/>
            <a:ext cx="3720430" cy="442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2357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3816424" cy="1950067"/>
          </a:xfrm>
        </p:spPr>
        <p:txBody>
          <a:bodyPr/>
          <a:lstStyle/>
          <a:p>
            <a:r>
              <a:rPr lang="ru-RU" dirty="0" smtClean="0"/>
              <a:t>Праздник: </a:t>
            </a:r>
            <a:br>
              <a:rPr lang="ru-RU" dirty="0" smtClean="0"/>
            </a:br>
            <a:r>
              <a:rPr lang="ru-RU" dirty="0" smtClean="0"/>
              <a:t>«Колядки»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C:\Documents and Settings\Администратор\Рабочий стол\сказочники\IMG_91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021" y="3543724"/>
            <a:ext cx="4187958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Documents and Settings\Администратор\Рабочий стол\сказочники\IMG_91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04664"/>
            <a:ext cx="4121078" cy="309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Documents and Settings\Администратор\Рабочий стол\фото несортиров. 19 DCIM\138___01 Коляда\IMG_91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5" y="2420888"/>
            <a:ext cx="3454039" cy="303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532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"/>
            <a:ext cx="5976664" cy="1070736"/>
          </a:xfrm>
        </p:spPr>
        <p:txBody>
          <a:bodyPr/>
          <a:lstStyle/>
          <a:p>
            <a:r>
              <a:rPr lang="ru-RU" dirty="0" smtClean="0"/>
              <a:t>Настольный театр </a:t>
            </a:r>
            <a:br>
              <a:rPr lang="ru-RU" dirty="0" smtClean="0"/>
            </a:br>
            <a:r>
              <a:rPr lang="ru-RU" dirty="0" err="1" smtClean="0"/>
              <a:t>р.н.сказки</a:t>
            </a:r>
            <a:r>
              <a:rPr lang="ru-RU" dirty="0"/>
              <a:t>: «Репка»</a:t>
            </a:r>
          </a:p>
        </p:txBody>
      </p:sp>
      <p:pic>
        <p:nvPicPr>
          <p:cNvPr id="25602" name="Picture 2" descr="C:\Documents and Settings\Администратор\Рабочий стол\сказочники\IMG_92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7" y="4076794"/>
            <a:ext cx="3707903" cy="278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3" descr="C:\Documents and Settings\Администратор\Рабочий стол\сказочники\IMG_92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070" y="1099934"/>
            <a:ext cx="3816423" cy="286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Documents and Settings\Администратор\Рабочий стол\сказочники\IMG_92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98" y="1099934"/>
            <a:ext cx="3816423" cy="286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ocuments and Settings\Администратор\Рабочий стол\сказочники\IMG_92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0054" y="4009932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80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1" y="16024"/>
            <a:ext cx="8280920" cy="2332856"/>
          </a:xfrm>
        </p:spPr>
        <p:txBody>
          <a:bodyPr/>
          <a:lstStyle/>
          <a:p>
            <a:r>
              <a:rPr lang="ru-RU" dirty="0" smtClean="0"/>
              <a:t>Настольный театр </a:t>
            </a:r>
            <a:r>
              <a:rPr lang="ru-RU" dirty="0" err="1" smtClean="0"/>
              <a:t>р.н.сказки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«Репка» Игра- </a:t>
            </a:r>
            <a:br>
              <a:rPr lang="ru-RU" dirty="0" smtClean="0"/>
            </a:br>
            <a:r>
              <a:rPr lang="ru-RU" dirty="0" smtClean="0"/>
              <a:t>драматизация.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9" name="Picture 3" descr="C:\Documents and Settings\Администратор\Рабочий стол\сказочники\IMG_92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1672" y="3663774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Documents and Settings\Администратор\Рабочий стол\сказочники\IMG_92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1672" y="882718"/>
            <a:ext cx="3708074" cy="278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Documents and Settings\Администратор\Рабочий стол\сказочники\IMG_92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7226" y="2564904"/>
            <a:ext cx="4648904" cy="348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298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Инсценировка </a:t>
            </a:r>
            <a:r>
              <a:rPr lang="ru-RU" dirty="0" err="1" smtClean="0"/>
              <a:t>р.н.сказки</a:t>
            </a:r>
            <a:r>
              <a:rPr lang="ru-RU" dirty="0" smtClean="0"/>
              <a:t> : «Колобок»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3" name="Picture 5" descr="C:\Documents and Settings\Администратор\Рабочий стол\сказочники\IMG-b380e5d044e40eba7fd58e4f28ba3a14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6" y="1973766"/>
            <a:ext cx="3062896" cy="408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C:\Documents and Settings\Администратор\Рабочий стол\сказочники\IMG-db4b056b34744146bbcb8a680233426e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2627" y="1973766"/>
            <a:ext cx="3159603" cy="421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Documents and Settings\Администратор\Рабочий стол\сказочники\IMG-f33f5edc7084f577860867f7032dd58f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7356" y="2081806"/>
            <a:ext cx="3059268" cy="407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836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1"/>
            <a:ext cx="7886700" cy="1502048"/>
          </a:xfrm>
        </p:spPr>
        <p:txBody>
          <a:bodyPr/>
          <a:lstStyle/>
          <a:p>
            <a:r>
              <a:rPr lang="ru-RU" dirty="0"/>
              <a:t>Инсценировка </a:t>
            </a:r>
            <a:r>
              <a:rPr lang="ru-RU" dirty="0" err="1"/>
              <a:t>р.н.сказки</a:t>
            </a:r>
            <a:r>
              <a:rPr lang="ru-RU" dirty="0"/>
              <a:t>: «</a:t>
            </a:r>
            <a:r>
              <a:rPr lang="ru-RU" dirty="0" err="1"/>
              <a:t>Дюймовочка</a:t>
            </a:r>
            <a:r>
              <a:rPr lang="ru-RU" dirty="0"/>
              <a:t>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Администратор\Рабочий стол\сказочники\фото сказка Дюймовочка\IMG-aa018c64862cc9fa198049a6989cca96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742467"/>
            <a:ext cx="3528392" cy="470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Администратор\Рабочий стол\сказочники\фото сказка Дюймовочка\IMG-ed8311944ba3127ec02fb1278a6f2874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600400" cy="4800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2922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690688"/>
          </a:xfrm>
        </p:spPr>
        <p:txBody>
          <a:bodyPr/>
          <a:lstStyle/>
          <a:p>
            <a:r>
              <a:rPr lang="ru-RU" dirty="0" smtClean="0"/>
              <a:t>Инсценировка </a:t>
            </a:r>
            <a:r>
              <a:rPr lang="ru-RU" dirty="0" err="1" smtClean="0"/>
              <a:t>р.н.сказки</a:t>
            </a:r>
            <a:r>
              <a:rPr lang="ru-RU" dirty="0" smtClean="0"/>
              <a:t>: «</a:t>
            </a:r>
            <a:r>
              <a:rPr lang="ru-RU" dirty="0" err="1" smtClean="0"/>
              <a:t>Дюймовочка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6387" name="Picture 3" descr="C:\Documents and Settings\Администратор\Рабочий стол\сказочники\фото сказка Дюймовочка\IMG-ef45dd2e4f4eb1d784bb22e21677a3a8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0" y="2650604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Documents and Settings\Администратор\Рабочий стол\сказочники\фото сказка Дюймовочка\IMG-c8e280d8fc684554f1cc37c48ae1f2c0-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659657"/>
            <a:ext cx="3672408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 flipV="1">
            <a:off x="-1404664" y="8370167"/>
            <a:ext cx="2592288" cy="31541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55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24744"/>
          </a:xfrm>
        </p:spPr>
        <p:txBody>
          <a:bodyPr/>
          <a:lstStyle/>
          <a:p>
            <a:r>
              <a:rPr lang="ru-RU" dirty="0"/>
              <a:t>Д\И: «Что </a:t>
            </a:r>
            <a:r>
              <a:rPr lang="ru-RU" dirty="0" smtClean="0"/>
              <a:t>лишнее?</a:t>
            </a:r>
            <a:endParaRPr lang="ru-RU" dirty="0"/>
          </a:p>
        </p:txBody>
      </p:sp>
      <p:pic>
        <p:nvPicPr>
          <p:cNvPr id="3077" name="Picture 5" descr="C:\Documents and Settings\Администратор\Рабочий стол\фото проект вместе весело играть\проект апрель\IMG_773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50758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Documents and Settings\Администратор\Рабочий стол\фото проект вместе весело играть\проект апрель\IMG_77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912837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Documents and Settings\Администратор\Рабочий стол\фото проект вместе весело играть\проект апрель\IMG_77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810" y="980728"/>
            <a:ext cx="3528392" cy="264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9016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268759"/>
          </a:xfrm>
        </p:spPr>
        <p:txBody>
          <a:bodyPr/>
          <a:lstStyle/>
          <a:p>
            <a:r>
              <a:rPr lang="ru-RU" dirty="0" smtClean="0"/>
              <a:t>Сказка в гостях у ребят</a:t>
            </a:r>
            <a:endParaRPr lang="ru-RU" dirty="0"/>
          </a:p>
        </p:txBody>
      </p:sp>
      <p:pic>
        <p:nvPicPr>
          <p:cNvPr id="20483" name="Picture 3" descr="C:\Documents and Settings\Администратор\Рабочий стол\С ТЕЛЕФОНА\IMG_20190603_1603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9880" y="1291248"/>
            <a:ext cx="2281197" cy="171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Documents and Settings\Администратор\Рабочий стол\С ТЕЛЕФОНА\IMG_20190603_1603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606" y="1259597"/>
            <a:ext cx="2446186" cy="269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ocuments and Settings\Администратор\Рабочий стол\С ТЕЛЕФОНА\IMG_20190603_1554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893" y="908720"/>
            <a:ext cx="2427743" cy="222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477474"/>
            <a:ext cx="25304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741" y="4904586"/>
            <a:ext cx="2240284" cy="168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44873" y="3473622"/>
            <a:ext cx="41956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Просмотр сказки: </a:t>
            </a:r>
            <a:br>
              <a:rPr lang="ru-RU" sz="2800" dirty="0"/>
            </a:br>
            <a:r>
              <a:rPr lang="ru-RU" sz="2800" dirty="0"/>
              <a:t>« Принцесса и свинопас»</a:t>
            </a:r>
          </a:p>
        </p:txBody>
      </p:sp>
    </p:spTree>
    <p:extLst>
      <p:ext uri="{BB962C8B-B14F-4D97-AF65-F5344CB8AC3E}">
        <p14:creationId xmlns:p14="http://schemas.microsoft.com/office/powerpoint/2010/main" val="40810606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196751"/>
          </a:xfrm>
        </p:spPr>
        <p:txBody>
          <a:bodyPr/>
          <a:lstStyle/>
          <a:p>
            <a:r>
              <a:rPr lang="ru-RU" dirty="0" smtClean="0"/>
              <a:t>Сказочное день рождение</a:t>
            </a:r>
            <a:endParaRPr lang="ru-RU" dirty="0"/>
          </a:p>
        </p:txBody>
      </p:sp>
      <p:pic>
        <p:nvPicPr>
          <p:cNvPr id="5" name="Picture 2" descr="C:\Documents and Settings\Администратор\Рабочий стол\С ТЕЛЕФОНА\IMG_20190530_0929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8" name="Picture 2" descr="C:\Documents and Settings\Администратор\Рабочий стол\С ТЕЛЕФОНА\IMG_20190530_0930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052736"/>
            <a:ext cx="2934919" cy="220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Documents and Settings\Администратор\Рабочий стол\С ТЕЛЕФОНА\IMG_20190530_0930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741" y="3717032"/>
            <a:ext cx="2389720" cy="17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1716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11355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Реализация  проектной деятельности позволило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20888"/>
            <a:ext cx="64624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Значительно увеличить </a:t>
            </a:r>
            <a:r>
              <a:rPr lang="ru-RU" sz="2800" dirty="0"/>
              <a:t>словарь детей, речь </a:t>
            </a:r>
            <a:r>
              <a:rPr lang="ru-RU" sz="2800" dirty="0" smtClean="0"/>
              <a:t>стала </a:t>
            </a:r>
            <a:r>
              <a:rPr lang="ru-RU" sz="2800" dirty="0"/>
              <a:t>предметом активности детей, дети </a:t>
            </a:r>
            <a:r>
              <a:rPr lang="ru-RU" sz="2800" dirty="0" smtClean="0"/>
              <a:t>активно сопровождают </a:t>
            </a:r>
            <a:r>
              <a:rPr lang="ru-RU" sz="2800" dirty="0"/>
              <a:t>свою деятельность речью</a:t>
            </a:r>
            <a:r>
              <a:rPr lang="ru-RU" sz="2800" dirty="0" smtClean="0"/>
              <a:t>. А использование </a:t>
            </a:r>
            <a:r>
              <a:rPr lang="ru-RU" sz="2800" dirty="0" err="1" smtClean="0"/>
              <a:t>Лэпбук</a:t>
            </a:r>
            <a:r>
              <a:rPr lang="ru-RU" sz="2800" dirty="0" smtClean="0"/>
              <a:t> «Театра» способствует развитию у детей интереса к искусству, театральной и актерской деятельности, развитию фантазии, воображения.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341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64896" cy="1325563"/>
          </a:xfrm>
        </p:spPr>
        <p:txBody>
          <a:bodyPr/>
          <a:lstStyle/>
          <a:p>
            <a:r>
              <a:rPr lang="ru-RU" sz="2800" b="1" dirty="0" smtClean="0"/>
              <a:t>Проблема :</a:t>
            </a:r>
            <a:r>
              <a:rPr lang="ru-RU" sz="2800" dirty="0" smtClean="0"/>
              <a:t>Развитие </a:t>
            </a:r>
            <a:r>
              <a:rPr lang="ru-RU" sz="2800" dirty="0"/>
              <a:t>речи детей дошкольного возраста в игровой деятельности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6" y="1782279"/>
            <a:ext cx="7886700" cy="504056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Актуальность:</a:t>
            </a:r>
            <a:r>
              <a:rPr lang="ru-RU" dirty="0" smtClean="0"/>
              <a:t> </a:t>
            </a:r>
            <a:r>
              <a:rPr lang="ru-RU" dirty="0"/>
              <a:t>Родная культура и речь должны стать неотъемлемой частью души ребенка, началом, порождающим личность. Знакомство с устным народным творчеством пробуждает в детях интерес к родному языку, его истокам, к глубокому пониманию смысла произведений. Активное приобщение детей к языковому богатству русского народа способствует развитию их духовности и в конечном итоге определяет личность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0031339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416824" cy="5805065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00B050"/>
                </a:solidFill>
              </a:rPr>
              <a:t>СПАСИБО ЗА ВНИМАНИЕ!</a:t>
            </a:r>
            <a:r>
              <a:rPr lang="ru-RU" sz="5400" b="1" dirty="0">
                <a:solidFill>
                  <a:srgbClr val="66FF33"/>
                </a:solidFill>
              </a:rPr>
              <a:t/>
            </a:r>
            <a:br>
              <a:rPr lang="ru-RU" sz="5400" b="1" dirty="0">
                <a:solidFill>
                  <a:srgbClr val="66FF33"/>
                </a:solidFill>
              </a:rPr>
            </a:br>
            <a:r>
              <a:rPr lang="ru-RU" b="1" dirty="0">
                <a:solidFill>
                  <a:srgbClr val="66FF33"/>
                </a:solidFill>
              </a:rPr>
              <a:t/>
            </a:r>
            <a:br>
              <a:rPr lang="ru-RU" b="1" dirty="0">
                <a:solidFill>
                  <a:srgbClr val="66FF33"/>
                </a:solidFill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138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08912" cy="1772816"/>
          </a:xfrm>
        </p:spPr>
        <p:txBody>
          <a:bodyPr/>
          <a:lstStyle/>
          <a:p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400" b="1" u="sng" dirty="0" smtClean="0"/>
              <a:t>Цель </a:t>
            </a:r>
            <a:r>
              <a:rPr lang="ru-RU" sz="2400" b="1" u="sng" dirty="0"/>
              <a:t>проекта:</a:t>
            </a:r>
            <a:r>
              <a:rPr lang="ru-RU" sz="2400" b="1" dirty="0"/>
              <a:t> </a:t>
            </a:r>
            <a:r>
              <a:rPr lang="ru-RU" sz="2400" b="1" dirty="0" smtClean="0"/>
              <a:t>     </a:t>
            </a:r>
            <a:r>
              <a:rPr lang="ru-RU" sz="2400" dirty="0" smtClean="0"/>
              <a:t>Развитие связной монологической речи </a:t>
            </a:r>
            <a:r>
              <a:rPr lang="ru-RU" sz="2400" dirty="0"/>
              <a:t>детей, </a:t>
            </a:r>
            <a:r>
              <a:rPr lang="ru-RU" sz="2400" dirty="0" smtClean="0"/>
              <a:t>обогащение словарного запаса через </a:t>
            </a:r>
            <a:r>
              <a:rPr lang="ru-RU" sz="2400" dirty="0"/>
              <a:t>интеграцию речевых задач, охватывающих разные стороны речевого </a:t>
            </a:r>
            <a:r>
              <a:rPr lang="ru-RU" sz="2400" dirty="0" smtClean="0"/>
              <a:t>развития.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064896" cy="5013176"/>
          </a:xfrm>
        </p:spPr>
        <p:txBody>
          <a:bodyPr/>
          <a:lstStyle/>
          <a:p>
            <a:pPr lvl="0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/>
              <a:t>Знакомить с жанровыми особенностями сказок, малых фольклорных форм, с принципами композиции.</a:t>
            </a:r>
          </a:p>
          <a:p>
            <a:pPr lvl="0"/>
            <a:r>
              <a:rPr lang="ru-RU" dirty="0"/>
              <a:t>Способствовать возникновению интереса к языковым средствам выразительности.</a:t>
            </a:r>
          </a:p>
          <a:p>
            <a:pPr lvl="0"/>
            <a:r>
              <a:rPr lang="ru-RU" dirty="0"/>
              <a:t>Учить соотносить тему и название литературных произведений.</a:t>
            </a:r>
          </a:p>
          <a:p>
            <a:pPr lvl="0"/>
            <a:r>
              <a:rPr lang="ru-RU" dirty="0" smtClean="0"/>
              <a:t>Учить </a:t>
            </a:r>
            <a:r>
              <a:rPr lang="ru-RU" dirty="0"/>
              <a:t>придумывать сказки с использованием традиционных приемов повествования.</a:t>
            </a:r>
          </a:p>
          <a:p>
            <a:pPr lvl="0"/>
            <a:r>
              <a:rPr lang="ru-RU" dirty="0"/>
              <a:t>Формировать навыки самостоятельного творческого рассказывания.</a:t>
            </a:r>
          </a:p>
        </p:txBody>
      </p:sp>
    </p:spTree>
    <p:extLst>
      <p:ext uri="{BB962C8B-B14F-4D97-AF65-F5344CB8AC3E}">
        <p14:creationId xmlns:p14="http://schemas.microsoft.com/office/powerpoint/2010/main" val="149762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проекта: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реализовать план работы по проекту, то возможно развитие познавательной активности у детей, формирование адекватной самооценки, повышение их коммуникативных возможностей, развитие активности, инициативности, самостоятельности.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508909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183710" cy="1325563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Методы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приёмы: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255718" cy="435133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НАГЛЯДНЫЕ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077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Этапы реализации проекта: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2.Основной</a:t>
            </a: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Заключительный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75642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1"/>
            <a:ext cx="7886700" cy="1440159"/>
          </a:xfrm>
        </p:spPr>
        <p:txBody>
          <a:bodyPr/>
          <a:lstStyle/>
          <a:p>
            <a:r>
              <a:rPr lang="ru-RU" sz="3600" b="1" dirty="0"/>
              <a:t>План работы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   по подготовке </a:t>
            </a:r>
            <a:r>
              <a:rPr lang="ru-RU" sz="3600" b="1" dirty="0" smtClean="0"/>
              <a:t>проекта: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708920"/>
            <a:ext cx="7886700" cy="3744416"/>
          </a:xfrm>
        </p:spPr>
        <p:txBody>
          <a:bodyPr/>
          <a:lstStyle/>
          <a:p>
            <a:r>
              <a:rPr lang="ru-RU" dirty="0"/>
              <a:t>1.     Выбор темы (проблемы проекта). Вызвать интерес детей и родителей к теме проекта.</a:t>
            </a:r>
          </a:p>
          <a:p>
            <a:r>
              <a:rPr lang="ru-RU" dirty="0"/>
              <a:t>2.     Обсуждение проекта с педагогами ДОУ.</a:t>
            </a:r>
          </a:p>
          <a:p>
            <a:r>
              <a:rPr lang="ru-RU" dirty="0"/>
              <a:t>3.     Сбор, накопление материала.</a:t>
            </a:r>
          </a:p>
          <a:p>
            <a:r>
              <a:rPr lang="ru-RU" dirty="0"/>
              <a:t>4.     Работа по плану с детьми, родителями, педагогами.</a:t>
            </a:r>
          </a:p>
          <a:p>
            <a:r>
              <a:rPr lang="ru-RU" dirty="0"/>
              <a:t>5.     Подведение итогов, анализ ожидаемого результата.</a:t>
            </a:r>
          </a:p>
          <a:p>
            <a:r>
              <a:rPr lang="ru-RU" dirty="0"/>
              <a:t>6.     Презентация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4271190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7772400" cy="1296143"/>
          </a:xfrm>
        </p:spPr>
        <p:txBody>
          <a:bodyPr/>
          <a:lstStyle/>
          <a:p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 smtClean="0"/>
              <a:t>Ожидаемый </a:t>
            </a:r>
            <a:r>
              <a:rPr lang="ru-RU" sz="3600" b="1" dirty="0"/>
              <a:t>результат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7643688" cy="4896544"/>
          </a:xfrm>
        </p:spPr>
        <p:txBody>
          <a:bodyPr/>
          <a:lstStyle/>
          <a:p>
            <a:r>
              <a:rPr lang="ru-RU" sz="3200" dirty="0" smtClean="0"/>
              <a:t>При </a:t>
            </a:r>
            <a:r>
              <a:rPr lang="ru-RU" sz="3200" dirty="0"/>
              <a:t>систематической работе по данному проекту значительно </a:t>
            </a:r>
            <a:r>
              <a:rPr lang="ru-RU" sz="3200" dirty="0" smtClean="0"/>
              <a:t>улучшится монологическая речь детей, что способствует </a:t>
            </a:r>
            <a:r>
              <a:rPr lang="ru-RU" sz="3200" dirty="0"/>
              <a:t>возникновению интереса к языковым средствам </a:t>
            </a:r>
            <a:r>
              <a:rPr lang="ru-RU" sz="3200" dirty="0" smtClean="0"/>
              <a:t>выразительности, </a:t>
            </a:r>
            <a:r>
              <a:rPr lang="ru-RU" sz="3200" dirty="0"/>
              <a:t>речь станет предметом активности </a:t>
            </a:r>
            <a:r>
              <a:rPr lang="ru-RU" sz="3200" dirty="0" smtClean="0"/>
              <a:t>детей.</a:t>
            </a:r>
            <a:r>
              <a:rPr lang="ru-RU" sz="3200" dirty="0"/>
              <a:t> </a:t>
            </a:r>
            <a:r>
              <a:rPr lang="ru-RU" sz="3200" dirty="0" smtClean="0"/>
              <a:t>А </a:t>
            </a:r>
            <a:r>
              <a:rPr lang="ru-RU" sz="3200" dirty="0"/>
              <a:t>приобщение детей к языковому богатству русского народа способствует развитию их духовности и в конечном итоге определяет личность ребенка.</a:t>
            </a:r>
          </a:p>
          <a:p>
            <a:pPr lvl="0"/>
            <a:r>
              <a:rPr lang="ru-RU" sz="3200" dirty="0" smtClean="0"/>
              <a:t> </a:t>
            </a:r>
            <a:endParaRPr lang="ru-RU" dirty="0" smtClean="0"/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9646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1882</TotalTime>
  <Words>473</Words>
  <Application>Microsoft Office PowerPoint</Application>
  <PresentationFormat>Экран (4:3)</PresentationFormat>
  <Paragraphs>64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Тема3</vt:lpstr>
      <vt:lpstr>Муниципальное казённое дошкольное образовательное учреждение  детский сад «Белочка» № 62, п.Октябрьский 2019г  Проектная деятельность:  « Сказочники»                        </vt:lpstr>
      <vt:lpstr>Презентация PowerPoint</vt:lpstr>
      <vt:lpstr>Проблема :Развитие речи детей дошкольного возраста в игровой деятельности</vt:lpstr>
      <vt:lpstr> Цель проекта:      Развитие связной монологической речи детей, обогащение словарного запаса через интеграцию речевых задач, охватывающих разные стороны речевого развития. </vt:lpstr>
      <vt:lpstr>Гипотеза проекта:</vt:lpstr>
      <vt:lpstr>Методы и приёмы:</vt:lpstr>
      <vt:lpstr>Этапы реализации проекта: </vt:lpstr>
      <vt:lpstr>План работы     по подготовке проекта:</vt:lpstr>
      <vt:lpstr>      Ожидаемый результат </vt:lpstr>
      <vt:lpstr>Взаимодействие с родителями:</vt:lpstr>
      <vt:lpstr>Изготовление декораций к сказкам,масок, атрибутов.</vt:lpstr>
      <vt:lpstr>Планируемый результат: При систематической работе по данному проекту значительно улучшилась монологическая речь детей, что способствовало возникновению интереса к языковым средствам выразительности, речь стала предметом активности детей. </vt:lpstr>
      <vt:lpstr>     Настольный театр сказки:                «Три поросенка»</vt:lpstr>
      <vt:lpstr>Настольный театр сказки:  «Три поросенка»</vt:lpstr>
      <vt:lpstr>«Викторина по сказкам»</vt:lpstr>
      <vt:lpstr>Лэпбук «Театр»</vt:lpstr>
      <vt:lpstr>Лэпбук «Театр»</vt:lpstr>
      <vt:lpstr>Частушки.  Сочинение частушек</vt:lpstr>
      <vt:lpstr>Праздник: « Масленицы»</vt:lpstr>
      <vt:lpstr>Праздник:  «Колядки»</vt:lpstr>
      <vt:lpstr>Настольный театр  р.н.сказки: «Репка»</vt:lpstr>
      <vt:lpstr>Настольный театр р.н.сказки: «Репка» Игра-  драматизация.</vt:lpstr>
      <vt:lpstr>Инсценировка р.н.сказки : «Колобок»</vt:lpstr>
      <vt:lpstr>Инсценировка р.н.сказки: «Дюймовочка»</vt:lpstr>
      <vt:lpstr>Инсценировка р.н.сказки: «Дюймовочка»</vt:lpstr>
      <vt:lpstr>Д\И: «Что лишнее?</vt:lpstr>
      <vt:lpstr>Сказка в гостях у ребят</vt:lpstr>
      <vt:lpstr>Сказочное день рождение</vt:lpstr>
      <vt:lpstr>Презентация PowerPoint</vt:lpstr>
      <vt:lpstr>СПАСИБО ЗА ВНИМАНИЕ!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Николаева Людмила</dc:creator>
  <cp:lastModifiedBy>WORK</cp:lastModifiedBy>
  <cp:revision>179</cp:revision>
  <dcterms:created xsi:type="dcterms:W3CDTF">2015-10-20T06:05:56Z</dcterms:created>
  <dcterms:modified xsi:type="dcterms:W3CDTF">2021-04-05T18:09:33Z</dcterms:modified>
</cp:coreProperties>
</file>