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8" r:id="rId10"/>
    <p:sldId id="266" r:id="rId11"/>
    <p:sldId id="270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3687-F2A2-4EFB-A180-3889738E289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11B97-F267-4266-B3D2-17B15917C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549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3687-F2A2-4EFB-A180-3889738E289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11B97-F267-4266-B3D2-17B15917C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486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3687-F2A2-4EFB-A180-3889738E289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11B97-F267-4266-B3D2-17B15917C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538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3687-F2A2-4EFB-A180-3889738E289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11B97-F267-4266-B3D2-17B15917C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713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3687-F2A2-4EFB-A180-3889738E289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11B97-F267-4266-B3D2-17B15917C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239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3687-F2A2-4EFB-A180-3889738E289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11B97-F267-4266-B3D2-17B15917C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69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3687-F2A2-4EFB-A180-3889738E289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11B97-F267-4266-B3D2-17B15917C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908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3687-F2A2-4EFB-A180-3889738E289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11B97-F267-4266-B3D2-17B15917C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322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3687-F2A2-4EFB-A180-3889738E289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11B97-F267-4266-B3D2-17B15917C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570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3687-F2A2-4EFB-A180-3889738E289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11B97-F267-4266-B3D2-17B15917C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176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73687-F2A2-4EFB-A180-3889738E289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11B97-F267-4266-B3D2-17B15917C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836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F73687-F2A2-4EFB-A180-3889738E289D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11B97-F267-4266-B3D2-17B15917C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818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3366" y="3978234"/>
            <a:ext cx="3187271" cy="287976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Психосоматика</a:t>
            </a:r>
            <a:r>
              <a:rPr lang="ru-RU" dirty="0" smtClean="0"/>
              <a:t>-влияние психики на тело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педагог-психолог Железнова М.В.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742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снизить </a:t>
            </a:r>
            <a:r>
              <a:rPr lang="ru-RU" dirty="0" err="1" smtClean="0"/>
              <a:t>психосоматику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Проанализировать ситуации, которые вызывают напряжение.</a:t>
            </a:r>
          </a:p>
          <a:p>
            <a:r>
              <a:rPr lang="ru-RU" dirty="0" smtClean="0"/>
              <a:t>2.Понять почему это происходит, в чём именно заключается, какая эмоция провоцирует негатив(гнев, страх, вина, горе)</a:t>
            </a:r>
          </a:p>
          <a:p>
            <a:r>
              <a:rPr lang="ru-RU" dirty="0" smtClean="0"/>
              <a:t>3.Постараться минимизировать эти состояния</a:t>
            </a:r>
          </a:p>
          <a:p>
            <a:r>
              <a:rPr lang="ru-RU" dirty="0" smtClean="0"/>
              <a:t>4.Углубиться в эмоцию - понять причину.</a:t>
            </a:r>
          </a:p>
          <a:p>
            <a:r>
              <a:rPr lang="ru-RU" dirty="0" smtClean="0"/>
              <a:t>5.При работе с детьми необходимо работать и над собой. Состояние ребёнка зависит от взрослых.</a:t>
            </a:r>
          </a:p>
          <a:p>
            <a:r>
              <a:rPr lang="ru-RU" dirty="0" smtClean="0"/>
              <a:t>6.Выработать новые реакции на эмоцию. Жизнь-тренажёр.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7337" y="-91210"/>
            <a:ext cx="4494663" cy="2009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009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Всем здоровья и понимания.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083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Человек не выбирает свою болезнь, но он выбирает стресс – и именно стресс выбирает болезнь. Ирвин Ялом.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отличить </a:t>
            </a:r>
            <a:r>
              <a:rPr lang="ru-RU" dirty="0" err="1" smtClean="0"/>
              <a:t>психосоматику</a:t>
            </a:r>
            <a:r>
              <a:rPr lang="ru-RU" dirty="0" smtClean="0"/>
              <a:t> от истинной болезни?</a:t>
            </a:r>
          </a:p>
          <a:p>
            <a:r>
              <a:rPr lang="ru-RU" dirty="0" smtClean="0"/>
              <a:t>Если симптомы усиливаются во время эмоционального напряжения – это говорит о том, что эмоции проявляются через тело именно таким образом. Это и есть </a:t>
            </a:r>
            <a:r>
              <a:rPr lang="ru-RU" dirty="0" err="1" smtClean="0"/>
              <a:t>психосоматика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415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«Полезные» болезни у детей и взрослых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Соматические симптомы символически выражают наше сопротивление, нежелание куда-то идти, что-то делать.</a:t>
            </a:r>
          </a:p>
          <a:p>
            <a:r>
              <a:rPr lang="ru-RU" dirty="0" smtClean="0"/>
              <a:t>Пример: разлука с матерью -  в период адаптации у детей возникают частые болезни.</a:t>
            </a:r>
          </a:p>
          <a:p>
            <a:r>
              <a:rPr lang="ru-RU" dirty="0" smtClean="0"/>
              <a:t>Пример: человек не может высказать своё раздражение и возмущение – постоянные ангины.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1706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Самовнушение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То, в чём человек убеждён, может оказать настоящее физическое воздействие на его тело</a:t>
            </a:r>
          </a:p>
          <a:p>
            <a:r>
              <a:rPr lang="ru-RU" dirty="0" smtClean="0"/>
              <a:t>Пример: настоящий ожог холодным утюгом, если человек убеждён, что он горячий</a:t>
            </a:r>
          </a:p>
          <a:p>
            <a:r>
              <a:rPr lang="ru-RU" dirty="0" smtClean="0"/>
              <a:t>Пример: раны быстрее зарастают, если человек визуализирует целые участки кожи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9977" y="4168775"/>
            <a:ext cx="3512024" cy="268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066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Голова – мыслительный центр.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Головная боль- нерешённые проблемы, перенапряжение.</a:t>
            </a:r>
          </a:p>
          <a:p>
            <a:r>
              <a:rPr lang="ru-RU" dirty="0" smtClean="0"/>
              <a:t>Мигрень – </a:t>
            </a:r>
            <a:r>
              <a:rPr lang="ru-RU" dirty="0" err="1" smtClean="0"/>
              <a:t>перфекционизм</a:t>
            </a:r>
            <a:r>
              <a:rPr lang="ru-RU" dirty="0" smtClean="0"/>
              <a:t> (стремление к совершенству), хочется сделать всё лучше и независимо от результата нет </a:t>
            </a:r>
            <a:r>
              <a:rPr lang="ru-RU" dirty="0" err="1" smtClean="0"/>
              <a:t>удовольствия,недовольство</a:t>
            </a:r>
            <a:r>
              <a:rPr lang="ru-RU" dirty="0" smtClean="0"/>
              <a:t> собой и другими.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1718" y="4052888"/>
            <a:ext cx="2152650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405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Спина - поддержка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Болит спина – нехватка поддержки. Спина – «мусорная свалка» для болезненных мыслей и переживаний.</a:t>
            </a:r>
          </a:p>
          <a:p>
            <a:r>
              <a:rPr lang="ru-RU" dirty="0" smtClean="0"/>
              <a:t>Спина болит когда мы много на себя взвалили, у нас нет поддержки. Не хватает чего-то или кого-то, на кого можно опереться.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01294"/>
            <a:ext cx="3104439" cy="292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402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Кожа – контакт с другими людьми. Защита.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Кожа на спине – вытесненные из сознания проблемы, связанные с общением.</a:t>
            </a:r>
          </a:p>
          <a:p>
            <a:r>
              <a:rPr lang="ru-RU" dirty="0" smtClean="0"/>
              <a:t>Кожа на лице – тревога в общении с окружающими</a:t>
            </a:r>
          </a:p>
          <a:p>
            <a:r>
              <a:rPr lang="ru-RU" dirty="0" err="1" smtClean="0"/>
              <a:t>Алллергия</a:t>
            </a:r>
            <a:r>
              <a:rPr lang="ru-RU" dirty="0" smtClean="0"/>
              <a:t> –реакция на перегрузки, возникшие в результате смены привычного уклада жизни.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329" y="3906292"/>
            <a:ext cx="3325091" cy="254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657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Органы пищеварения - способность принять что-то, «поглотить»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Болезни желудка- человек «не переваривает» кого-то или что-то</a:t>
            </a:r>
          </a:p>
          <a:p>
            <a:r>
              <a:rPr lang="ru-RU" dirty="0" smtClean="0"/>
              <a:t>Язва желудка – самого себя</a:t>
            </a:r>
          </a:p>
          <a:p>
            <a:r>
              <a:rPr lang="ru-RU" dirty="0" smtClean="0"/>
              <a:t>Гастрит – раздражение, которое накопилось в адрес кого-то из значимых людей</a:t>
            </a:r>
          </a:p>
          <a:p>
            <a:r>
              <a:rPr lang="ru-RU" dirty="0" smtClean="0"/>
              <a:t>Отравление – часто отторжение чего-то неприятного: что-то хочется выбросить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5547" y="4203511"/>
            <a:ext cx="3966453" cy="2654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035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Ноги – движение вперёд и опора на реальность.</a:t>
            </a:r>
            <a:br>
              <a:rPr lang="ru-RU" dirty="0" smtClean="0"/>
            </a:br>
            <a:r>
              <a:rPr lang="ru-RU" dirty="0" smtClean="0"/>
              <a:t>Руки – возможность действовать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«Ноги еле волоку » - это и про ноги и про мотивацию.</a:t>
            </a:r>
          </a:p>
          <a:p>
            <a:r>
              <a:rPr lang="ru-RU" dirty="0" smtClean="0"/>
              <a:t>2. «Ноги не туда идут» - выполняете нежелательную деятельность</a:t>
            </a:r>
          </a:p>
          <a:p>
            <a:r>
              <a:rPr lang="ru-RU" dirty="0"/>
              <a:t>3</a:t>
            </a:r>
            <a:r>
              <a:rPr lang="ru-RU" dirty="0" smtClean="0"/>
              <a:t>. «Руки не доходят» - нет сил действовать,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0139" y="3289465"/>
            <a:ext cx="3911861" cy="343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3965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456</Words>
  <Application>Microsoft Office PowerPoint</Application>
  <PresentationFormat>Широкоэкранный</PresentationFormat>
  <Paragraphs>43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Психосоматика-влияние психики на тело</vt:lpstr>
      <vt:lpstr>Человек не выбирает свою болезнь, но он выбирает стресс – и именно стресс выбирает болезнь. Ирвин Ялом.</vt:lpstr>
      <vt:lpstr>«Полезные» болезни у детей и взрослых</vt:lpstr>
      <vt:lpstr>Самовнушение</vt:lpstr>
      <vt:lpstr>Голова – мыслительный центр. </vt:lpstr>
      <vt:lpstr>Спина - поддержка</vt:lpstr>
      <vt:lpstr>Кожа – контакт с другими людьми. Защита.</vt:lpstr>
      <vt:lpstr>Органы пищеварения - способность принять что-то, «поглотить»</vt:lpstr>
      <vt:lpstr>Ноги – движение вперёд и опора на реальность. Руки – возможность действовать</vt:lpstr>
      <vt:lpstr>Как снизить психосоматику?</vt:lpstr>
      <vt:lpstr>Спасибо за внимание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Психосоматика-влияние психики на тело</dc:title>
  <dc:creator>RePack by Diakov</dc:creator>
  <cp:lastModifiedBy>RePack by Diakov</cp:lastModifiedBy>
  <cp:revision>29</cp:revision>
  <dcterms:created xsi:type="dcterms:W3CDTF">2021-03-18T08:57:53Z</dcterms:created>
  <dcterms:modified xsi:type="dcterms:W3CDTF">2021-03-29T08:35:24Z</dcterms:modified>
</cp:coreProperties>
</file>