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0" r:id="rId2"/>
  </p:sldMasterIdLst>
  <p:notesMasterIdLst>
    <p:notesMasterId r:id="rId15"/>
  </p:notesMasterIdLst>
  <p:sldIdLst>
    <p:sldId id="256" r:id="rId3"/>
    <p:sldId id="294" r:id="rId4"/>
    <p:sldId id="259" r:id="rId5"/>
    <p:sldId id="260" r:id="rId6"/>
    <p:sldId id="261" r:id="rId7"/>
    <p:sldId id="271" r:id="rId8"/>
    <p:sldId id="272" r:id="rId9"/>
    <p:sldId id="273" r:id="rId10"/>
    <p:sldId id="274" r:id="rId11"/>
    <p:sldId id="278" r:id="rId12"/>
    <p:sldId id="283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BF5C5-9513-416A-B293-3986A674E98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1A0F6-3BF7-4E44-8B7F-B66DA4EFD0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25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1A0F6-3BF7-4E44-8B7F-B66DA4EFD0B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F63FEE8-822C-4634-B21F-0FE616C498AA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AA84672-7156-48C5-B7B6-8338F0DEA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0162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«Государственные символы</a:t>
            </a:r>
            <a:br>
              <a:rPr lang="ru-RU" dirty="0" smtClean="0"/>
            </a:br>
            <a:r>
              <a:rPr lang="ru-RU" dirty="0" smtClean="0"/>
              <a:t>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09120"/>
            <a:ext cx="6116216" cy="16317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Выполнил: воспитатель Кощеева Е.А.</a:t>
            </a:r>
          </a:p>
          <a:p>
            <a:pPr algn="ctr"/>
            <a:r>
              <a:rPr lang="ru-RU" dirty="0" smtClean="0"/>
              <a:t>МКДОУ Детский сад «Теремок»</a:t>
            </a:r>
          </a:p>
          <a:p>
            <a:pPr algn="ctr"/>
            <a:r>
              <a:rPr lang="ru-RU" dirty="0" smtClean="0"/>
              <a:t>2021год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Где можно увидеть герб в наше время?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E:\россия\гербна воротах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142985"/>
            <a:ext cx="3427350" cy="2286016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3" name="Picture 3" descr="E:\победа\герб на фасад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360" y="1214422"/>
            <a:ext cx="2928958" cy="2196719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4" name="Picture 4" descr="E:\победа\конститу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8426" y="3643314"/>
            <a:ext cx="2117215" cy="3000396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5" name="Picture 5" descr="E:\победа\паспор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714752"/>
            <a:ext cx="2017940" cy="2932739"/>
          </a:xfrm>
          <a:prstGeom prst="rect">
            <a:avLst/>
          </a:prstGeom>
          <a:ln w="190500" cap="sq">
            <a:solidFill>
              <a:schemeClr val="accent4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836712"/>
            <a:ext cx="4143404" cy="100012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E:\россия\герб росси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000108"/>
            <a:ext cx="3333750" cy="391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082660"/>
          </a:xfrm>
        </p:spPr>
        <p:txBody>
          <a:bodyPr>
            <a:prstTxWarp prst="textInflateBottom">
              <a:avLst/>
            </a:prstTxWarp>
          </a:bodyPr>
          <a:lstStyle/>
          <a:p>
            <a:r>
              <a:rPr lang="ru-RU" dirty="0" smtClean="0"/>
              <a:t>Мы Россию воспеваем</a:t>
            </a:r>
            <a:endParaRPr lang="ru-RU" dirty="0"/>
          </a:p>
        </p:txBody>
      </p:sp>
      <p:pic>
        <p:nvPicPr>
          <p:cNvPr id="5122" name="Picture 2" descr="C:\Documents and Settings\User\Мои документы\Мама интернет\330026694634_1265293555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357298"/>
            <a:ext cx="771530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Россия – Родина моя!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Documents and Settings\User\Мои документы\Мама интернет\330026694634_1265293578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5369820" cy="3417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оссия\карта росс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16832"/>
            <a:ext cx="5259384" cy="368887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28662" y="357166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называется наша страна?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рем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6429420" cy="4816045"/>
          </a:xfrm>
          <a:prstGeom prst="rect">
            <a:avLst/>
          </a:prstGeom>
          <a:ln w="1905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000100" y="642918"/>
            <a:ext cx="7572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город является столицей России?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обеда\пут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000776" cy="45005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500042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руководит нашей страной?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полос на государственном флаге России?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E:\россия\флаг росс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55000"/>
            <a:ext cx="6804000" cy="510300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 w="127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означает белый цвет Российского флага?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2928934"/>
            <a:ext cx="500066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 и чистота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означает синий цвет Российского флага?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3286124"/>
            <a:ext cx="5143536" cy="707886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Вера и верность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429684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означает красный цвет Российского флага?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928934"/>
            <a:ext cx="5429288" cy="107157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Смелость и  сила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751</TotalTime>
  <Words>86</Words>
  <Application>Microsoft Office PowerPoint</Application>
  <PresentationFormat>Экран (4:3)</PresentationFormat>
  <Paragraphs>19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Ясность</vt:lpstr>
      <vt:lpstr>Солнцестояние</vt:lpstr>
      <vt:lpstr>Презентация «Государственные символы России»</vt:lpstr>
      <vt:lpstr>Россия – Родина моя!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означает белый цвет Российского флага?</vt:lpstr>
      <vt:lpstr>Что означает синий цвет Российского флага?</vt:lpstr>
      <vt:lpstr>Презентация PowerPoint</vt:lpstr>
      <vt:lpstr>Где можно увидеть герб в наше время?</vt:lpstr>
      <vt:lpstr>Презентация PowerPoint</vt:lpstr>
      <vt:lpstr>Мы Россию воспеваем</vt:lpstr>
    </vt:vector>
  </TitlesOfParts>
  <Company>detsad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Курсовая работа</dc:title>
  <dc:creator>zav</dc:creator>
  <cp:lastModifiedBy>Настя</cp:lastModifiedBy>
  <cp:revision>91</cp:revision>
  <dcterms:created xsi:type="dcterms:W3CDTF">2012-10-10T09:22:48Z</dcterms:created>
  <dcterms:modified xsi:type="dcterms:W3CDTF">2021-04-05T15:52:54Z</dcterms:modified>
</cp:coreProperties>
</file>