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D03AB7-FDE9-47C4-BAFE-1FF5FEA8C235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F16978-0533-4A99-88D3-E7A78392BC0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684568" cy="1296144"/>
          </a:xfrm>
        </p:spPr>
        <p:txBody>
          <a:bodyPr>
            <a:noAutofit/>
          </a:bodyPr>
          <a:lstStyle/>
          <a:p>
            <a:r>
              <a:rPr lang="ru-RU" sz="4000" dirty="0" smtClean="0"/>
              <a:t>Весна- природы пробужденье…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148063" y="5194082"/>
            <a:ext cx="3816425" cy="1403270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/>
              <a:t>Воспитатель первой категории ГКП «Солнышко» </a:t>
            </a:r>
            <a:r>
              <a:rPr lang="ru-RU" sz="1800" dirty="0" err="1"/>
              <a:t>Бачалова</a:t>
            </a:r>
            <a:r>
              <a:rPr lang="ru-RU" sz="1800" dirty="0"/>
              <a:t> Г.Ф.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4368643" cy="327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406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457200"/>
            <a:ext cx="4536504" cy="838200"/>
          </a:xfrm>
        </p:spPr>
        <p:txBody>
          <a:bodyPr/>
          <a:lstStyle/>
          <a:p>
            <a:r>
              <a:rPr lang="ru-RU" dirty="0" smtClean="0"/>
              <a:t>май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3"/>
            <a:ext cx="8443664" cy="1298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На земле быстро прорастает трава, из почек на ветвях деревьев прорезаются молодые </a:t>
            </a:r>
            <a:r>
              <a:rPr lang="ru-RU" sz="1800" dirty="0"/>
              <a:t>листочки. Май- месяц роста травы и зелени 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1026" name="Picture 2" descr="C:\Users\Вера\Desktop\весна\май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92" y="2424509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ера\Desktop\весна\май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5967" y="443711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ера\Desktop\весна\май\images (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2472159"/>
            <a:ext cx="2847975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6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7200" y="1340768"/>
            <a:ext cx="8686800" cy="47393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Еще светло перед овном,</a:t>
            </a:r>
          </a:p>
          <a:p>
            <a:pPr marL="0" indent="0">
              <a:buNone/>
            </a:pPr>
            <a:r>
              <a:rPr lang="ru-RU" sz="1800" dirty="0" smtClean="0"/>
              <a:t>В разрывы </a:t>
            </a:r>
            <a:r>
              <a:rPr lang="ru-RU" sz="1800" dirty="0" smtClean="0"/>
              <a:t>облак </a:t>
            </a:r>
            <a:r>
              <a:rPr lang="ru-RU" sz="1800" dirty="0" smtClean="0"/>
              <a:t>солнце блещет,</a:t>
            </a:r>
          </a:p>
          <a:p>
            <a:pPr marL="0" indent="0">
              <a:buNone/>
            </a:pPr>
            <a:r>
              <a:rPr lang="ru-RU" sz="1800" dirty="0" smtClean="0"/>
              <a:t>И воробей своим крылом,</a:t>
            </a:r>
          </a:p>
          <a:p>
            <a:pPr marL="0" indent="0">
              <a:buNone/>
            </a:pPr>
            <a:r>
              <a:rPr lang="ru-RU" sz="1800" dirty="0" smtClean="0"/>
              <a:t>В песке купается, трепещет.</a:t>
            </a:r>
          </a:p>
          <a:p>
            <a:pPr marL="0" indent="0">
              <a:buNone/>
            </a:pPr>
            <a:r>
              <a:rPr lang="ru-RU" sz="1800" dirty="0" smtClean="0"/>
              <a:t>А уж от неба до земли,</a:t>
            </a:r>
          </a:p>
          <a:p>
            <a:pPr marL="0" indent="0">
              <a:buNone/>
            </a:pPr>
            <a:r>
              <a:rPr lang="ru-RU" sz="1800" dirty="0" smtClean="0"/>
              <a:t>Качаясь, движется завеса,</a:t>
            </a:r>
          </a:p>
          <a:p>
            <a:pPr marL="0" indent="0">
              <a:buNone/>
            </a:pPr>
            <a:r>
              <a:rPr lang="ru-RU" sz="1800" dirty="0" smtClean="0"/>
              <a:t>И будто в золотой пыли</a:t>
            </a:r>
          </a:p>
          <a:p>
            <a:pPr marL="0" indent="0">
              <a:buNone/>
            </a:pPr>
            <a:r>
              <a:rPr lang="ru-RU" sz="1800" dirty="0" smtClean="0"/>
              <a:t>Стоит за ней опушка леса.</a:t>
            </a:r>
          </a:p>
          <a:p>
            <a:pPr marL="0" indent="0">
              <a:buNone/>
            </a:pPr>
            <a:r>
              <a:rPr lang="ru-RU" sz="1800" dirty="0" smtClean="0"/>
              <a:t>Две капли брызнули в стекло.</a:t>
            </a:r>
          </a:p>
          <a:p>
            <a:pPr marL="0" indent="0">
              <a:buNone/>
            </a:pPr>
            <a:r>
              <a:rPr lang="ru-RU" sz="1800" dirty="0" smtClean="0"/>
              <a:t>От лип душистым медом тянет.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И что то к саду подошло,</a:t>
            </a:r>
          </a:p>
          <a:p>
            <a:pPr marL="0" indent="0">
              <a:buNone/>
            </a:pPr>
            <a:r>
              <a:rPr lang="ru-RU" sz="1800" dirty="0" smtClean="0"/>
              <a:t>По свежим листьям барабанит.</a:t>
            </a:r>
            <a:endParaRPr lang="ru-RU" sz="1800" dirty="0"/>
          </a:p>
        </p:txBody>
      </p:sp>
      <p:pic>
        <p:nvPicPr>
          <p:cNvPr id="2051" name="Picture 3" descr="C:\Users\Вера\Desktop\весна\май\Без названия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686057"/>
            <a:ext cx="4445195" cy="3329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52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539551" y="1196752"/>
            <a:ext cx="4320481" cy="36724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Зеленеет даль полей</a:t>
            </a:r>
          </a:p>
          <a:p>
            <a:pPr marL="0" indent="0">
              <a:buNone/>
            </a:pPr>
            <a:r>
              <a:rPr lang="ru-RU" sz="1800" dirty="0" smtClean="0"/>
              <a:t>Запевает соловей,</a:t>
            </a:r>
          </a:p>
          <a:p>
            <a:pPr marL="0" indent="0">
              <a:buNone/>
            </a:pPr>
            <a:r>
              <a:rPr lang="ru-RU" sz="1800" dirty="0" smtClean="0"/>
              <a:t>В белый цвет оделся сад,</a:t>
            </a:r>
          </a:p>
          <a:p>
            <a:pPr marL="0" indent="0">
              <a:buNone/>
            </a:pPr>
            <a:r>
              <a:rPr lang="ru-RU" sz="1800" dirty="0" smtClean="0"/>
              <a:t>Пчелы первые летят,</a:t>
            </a:r>
          </a:p>
          <a:p>
            <a:pPr marL="0" indent="0">
              <a:buNone/>
            </a:pPr>
            <a:r>
              <a:rPr lang="ru-RU" sz="1800" dirty="0" smtClean="0"/>
              <a:t>Гром грохочет. </a:t>
            </a:r>
            <a:r>
              <a:rPr lang="ru-RU" sz="1800" dirty="0"/>
              <a:t>У</a:t>
            </a:r>
            <a:r>
              <a:rPr lang="ru-RU" sz="1800" dirty="0" smtClean="0"/>
              <a:t>гадай,</a:t>
            </a:r>
          </a:p>
          <a:p>
            <a:pPr marL="0" indent="0">
              <a:buNone/>
            </a:pPr>
            <a:r>
              <a:rPr lang="ru-RU" sz="1800" dirty="0" smtClean="0"/>
              <a:t>Что за месяц это?...(май).</a:t>
            </a:r>
            <a:endParaRPr lang="ru-RU" sz="1800" dirty="0"/>
          </a:p>
        </p:txBody>
      </p:sp>
      <p:pic>
        <p:nvPicPr>
          <p:cNvPr id="3074" name="Picture 2" descr="C:\Users\Вера\Desktop\весна\май\Без названия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90872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ера\Desktop\весна\май\images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617" y="2996952"/>
            <a:ext cx="284797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ера\Desktop\весна\май\Без названия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56709"/>
            <a:ext cx="2676525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Вера\Desktop\весна\май\Без названия (8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766" y="4797152"/>
            <a:ext cx="2695575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83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132856"/>
            <a:ext cx="8748464" cy="1800225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0824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84168" y="1700808"/>
            <a:ext cx="26642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Рыхлый снег на солнце тает,</a:t>
            </a:r>
          </a:p>
          <a:p>
            <a:r>
              <a:rPr lang="ru-RU" sz="2400" dirty="0" smtClean="0"/>
              <a:t>Ветерок в ветвях играет,</a:t>
            </a:r>
          </a:p>
          <a:p>
            <a:r>
              <a:rPr lang="ru-RU" sz="2400" dirty="0" smtClean="0"/>
              <a:t>Звонче птичьи голоса,</a:t>
            </a:r>
          </a:p>
          <a:p>
            <a:r>
              <a:rPr lang="ru-RU" sz="2400" dirty="0" smtClean="0"/>
              <a:t>Значит к нам пришла … (Весна).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01" y="1437039"/>
            <a:ext cx="5356902" cy="4015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829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57200"/>
            <a:ext cx="7416824" cy="780175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У весны три месяца: март, апрель, май.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995936" y="1700807"/>
            <a:ext cx="4965334" cy="1800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За это время земля освобождается от снега и льда, умывается дождем и вся природа готовится к росту и цветению.</a:t>
            </a:r>
            <a:endParaRPr lang="ru-RU" sz="1800" dirty="0"/>
          </a:p>
        </p:txBody>
      </p:sp>
      <p:pic>
        <p:nvPicPr>
          <p:cNvPr id="3076" name="Picture 4" descr="C:\Users\Вера\Desktop\весна\май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652809"/>
            <a:ext cx="316513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Вера\Desktop\весна\сосульки\images (29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9" y="3231082"/>
            <a:ext cx="3456384" cy="230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Вера\Desktop\весна\март\images (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37375"/>
            <a:ext cx="316693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57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457200"/>
            <a:ext cx="2376264" cy="667544"/>
          </a:xfrm>
        </p:spPr>
        <p:txBody>
          <a:bodyPr>
            <a:noAutofit/>
          </a:bodyPr>
          <a:lstStyle/>
          <a:p>
            <a:r>
              <a:rPr lang="ru-RU" sz="4800" dirty="0" smtClean="0"/>
              <a:t>март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6792"/>
            <a:ext cx="8659688" cy="2232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Ранней весной природа еще спит. Но уже скоро яркое мартовское солнце начнет прогревать землю, согревать остывший за долгую зиму воздух. Скоро  прилетят птицы и природа наполнится их звонкими песнями.</a:t>
            </a:r>
          </a:p>
        </p:txBody>
      </p:sp>
      <p:pic>
        <p:nvPicPr>
          <p:cNvPr id="1026" name="Picture 2" descr="C:\Users\Вера\Desktop\весна\март\Без названия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0929"/>
            <a:ext cx="3384376" cy="2325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ера\Desktop\весна\ручьи\Без названия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80928"/>
            <a:ext cx="288403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ера\Desktop\весна\птицы\images (6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524854"/>
            <a:ext cx="2802805" cy="192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089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ера\Desktop\весна\март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688" y="1412776"/>
            <a:ext cx="5458846" cy="362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4294967295"/>
          </p:nvPr>
        </p:nvSpPr>
        <p:spPr>
          <a:xfrm>
            <a:off x="395536" y="1124744"/>
            <a:ext cx="2664296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Еще в полях белеет снег,</a:t>
            </a:r>
          </a:p>
          <a:p>
            <a:pPr marL="0" indent="0">
              <a:buNone/>
            </a:pPr>
            <a:r>
              <a:rPr lang="ru-RU" sz="1800" dirty="0" smtClean="0"/>
              <a:t>А воды уж весной шумят</a:t>
            </a:r>
          </a:p>
          <a:p>
            <a:pPr marL="0" indent="0">
              <a:buNone/>
            </a:pPr>
            <a:r>
              <a:rPr lang="ru-RU" sz="1800" dirty="0" smtClean="0"/>
              <a:t>Бегут и блещут, и гласят…</a:t>
            </a:r>
          </a:p>
          <a:p>
            <a:pPr marL="0" indent="0">
              <a:buNone/>
            </a:pPr>
            <a:r>
              <a:rPr lang="ru-RU" sz="1800" dirty="0" smtClean="0"/>
              <a:t>Они гласят во все концы:</a:t>
            </a:r>
          </a:p>
          <a:p>
            <a:pPr marL="0" indent="0">
              <a:buNone/>
            </a:pPr>
            <a:r>
              <a:rPr lang="ru-RU" sz="1800" dirty="0" smtClean="0"/>
              <a:t>« Весна идет, весна идет,</a:t>
            </a:r>
          </a:p>
          <a:p>
            <a:pPr marL="0" indent="0">
              <a:buNone/>
            </a:pPr>
            <a:r>
              <a:rPr lang="ru-RU" sz="1800" dirty="0" smtClean="0"/>
              <a:t>Мы молодой весны гонцы</a:t>
            </a:r>
          </a:p>
          <a:p>
            <a:pPr marL="0" indent="0">
              <a:buNone/>
            </a:pPr>
            <a:r>
              <a:rPr lang="ru-RU" sz="1800" dirty="0" smtClean="0"/>
              <a:t>Она нас  выслала вперед.»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75307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ера\Desktop\весна\март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836712"/>
            <a:ext cx="2952328" cy="177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ера\Desktop\весна\март\images (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4170" y="4058365"/>
            <a:ext cx="278531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ера\Desktop\весна\март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2900815" cy="177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Вера\Desktop\весна\птицы\Без названия (3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77" y="4058365"/>
            <a:ext cx="2858439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854075" y="2852738"/>
            <a:ext cx="8289925" cy="23764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К нам пожаловал во двор Ветронос  и Зимобор, Водотек и Весновей.</a:t>
            </a:r>
          </a:p>
          <a:p>
            <a:pPr marL="0" indent="0">
              <a:buNone/>
            </a:pPr>
            <a:r>
              <a:rPr lang="ru-RU" sz="1800" dirty="0" smtClean="0"/>
              <a:t>Он позвал домой грачей. Вывел кто весну на старт?</a:t>
            </a:r>
          </a:p>
          <a:p>
            <a:pPr marL="0" indent="0">
              <a:buNone/>
            </a:pPr>
            <a:r>
              <a:rPr lang="ru-RU" sz="1800" dirty="0" smtClean="0"/>
              <a:t>Отгадали ? Это … Март.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9107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457200"/>
            <a:ext cx="4896544" cy="83820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апрель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3284984"/>
            <a:ext cx="8686800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В апреле день увеличивается. Солнце еще сильнее пригревает, снег стремительно тает и всюду журчат ручьи. Еще нет листьев, нет зелени, но первые лесные букетики цветов выглядывают на местах отступившей воды.</a:t>
            </a:r>
            <a:endParaRPr lang="ru-RU" sz="1800" dirty="0"/>
          </a:p>
        </p:txBody>
      </p:sp>
      <p:pic>
        <p:nvPicPr>
          <p:cNvPr id="1026" name="Picture 2" descr="C:\Users\Вера\Desktop\весна\апрель\images (1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2505075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ера\Desktop\весна\апрель\Без названия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009" y="4502867"/>
            <a:ext cx="2676525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ера\Desktop\весна\цветы\images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328" y="1395617"/>
            <a:ext cx="3042636" cy="170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Вера\Desktop\весна\цветы\images (1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68" y="4431429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010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57200" y="1554163"/>
            <a:ext cx="8686800" cy="45259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Уж тает снег, бегут ручьи,</a:t>
            </a:r>
          </a:p>
          <a:p>
            <a:pPr marL="0" indent="0">
              <a:buNone/>
            </a:pPr>
            <a:r>
              <a:rPr lang="ru-RU" sz="2400" dirty="0" smtClean="0"/>
              <a:t>В окно повеяло весною…</a:t>
            </a:r>
          </a:p>
          <a:p>
            <a:pPr marL="0" indent="0">
              <a:buNone/>
            </a:pPr>
            <a:r>
              <a:rPr lang="ru-RU" sz="2400" dirty="0" smtClean="0"/>
              <a:t>Засвищут скоро соловьи</a:t>
            </a:r>
          </a:p>
          <a:p>
            <a:pPr marL="0" indent="0">
              <a:buNone/>
            </a:pPr>
            <a:r>
              <a:rPr lang="ru-RU" sz="2400" dirty="0" smtClean="0"/>
              <a:t>И лес оденется листвою!</a:t>
            </a:r>
          </a:p>
          <a:p>
            <a:pPr marL="0" indent="0">
              <a:buNone/>
            </a:pPr>
            <a:r>
              <a:rPr lang="ru-RU" sz="2400" dirty="0" smtClean="0"/>
              <a:t>Чиста небесная лазурь,</a:t>
            </a:r>
          </a:p>
          <a:p>
            <a:pPr marL="0" indent="0">
              <a:buNone/>
            </a:pPr>
            <a:r>
              <a:rPr lang="ru-RU" sz="2400" dirty="0" smtClean="0"/>
              <a:t>Теплей и ярче солнце стало.</a:t>
            </a:r>
          </a:p>
          <a:p>
            <a:pPr marL="0" indent="0">
              <a:buNone/>
            </a:pPr>
            <a:r>
              <a:rPr lang="ru-RU" sz="2400" dirty="0" smtClean="0"/>
              <a:t>Пора метелей злых и бурь,</a:t>
            </a:r>
          </a:p>
          <a:p>
            <a:pPr marL="0" indent="0">
              <a:buNone/>
            </a:pPr>
            <a:r>
              <a:rPr lang="ru-RU" sz="2400" dirty="0" smtClean="0"/>
              <a:t> Опять на долго миновала.</a:t>
            </a:r>
            <a:endParaRPr lang="ru-RU" sz="2400" dirty="0"/>
          </a:p>
        </p:txBody>
      </p:sp>
      <p:pic>
        <p:nvPicPr>
          <p:cNvPr id="2050" name="Picture 2" descr="C:\Users\Вера\Desktop\весна\апрель\images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844824"/>
            <a:ext cx="4063126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16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853681" y="3861048"/>
            <a:ext cx="3534743" cy="2448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Мишка вылез из берлоги,</a:t>
            </a:r>
          </a:p>
          <a:p>
            <a:pPr marL="0" indent="0">
              <a:buNone/>
            </a:pPr>
            <a:r>
              <a:rPr lang="ru-RU" sz="1800" dirty="0" smtClean="0"/>
              <a:t>Грязь и лужи на дороге,</a:t>
            </a:r>
          </a:p>
          <a:p>
            <a:pPr marL="0" indent="0">
              <a:buNone/>
            </a:pPr>
            <a:r>
              <a:rPr lang="ru-RU" sz="1800" dirty="0" smtClean="0"/>
              <a:t>В небе жаворонков трель-</a:t>
            </a:r>
          </a:p>
          <a:p>
            <a:pPr marL="0" indent="0">
              <a:buNone/>
            </a:pPr>
            <a:r>
              <a:rPr lang="ru-RU" sz="1800" dirty="0" smtClean="0"/>
              <a:t>Значит к нам пришел…(Апрель)</a:t>
            </a:r>
            <a:endParaRPr lang="ru-RU" sz="1800" dirty="0"/>
          </a:p>
        </p:txBody>
      </p:sp>
      <p:pic>
        <p:nvPicPr>
          <p:cNvPr id="3074" name="Picture 2" descr="C:\Users\Вера\Desktop\весна\апрель\images (1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182" y="1124744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ера\Desktop\весна\ручьи\Без названия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861048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ера\Desktop\весна\ручьи\images (3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0677" y="1177131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13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154</TotalTime>
  <Words>398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Весна- природы пробужденье…</vt:lpstr>
      <vt:lpstr>Презентация PowerPoint</vt:lpstr>
      <vt:lpstr>У весны три месяца: март, апрель, май.</vt:lpstr>
      <vt:lpstr>март</vt:lpstr>
      <vt:lpstr>Презентация PowerPoint</vt:lpstr>
      <vt:lpstr>Презентация PowerPoint</vt:lpstr>
      <vt:lpstr>апрель</vt:lpstr>
      <vt:lpstr>Презентация PowerPoint</vt:lpstr>
      <vt:lpstr>Презентация PowerPoint</vt:lpstr>
      <vt:lpstr>май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Пришла весна</dc:title>
  <dc:creator>Вера</dc:creator>
  <cp:lastModifiedBy>Вера</cp:lastModifiedBy>
  <cp:revision>18</cp:revision>
  <dcterms:created xsi:type="dcterms:W3CDTF">2021-04-04T17:33:25Z</dcterms:created>
  <dcterms:modified xsi:type="dcterms:W3CDTF">2021-04-05T14:11:22Z</dcterms:modified>
</cp:coreProperties>
</file>