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4" r:id="rId3"/>
    <p:sldId id="257" r:id="rId4"/>
    <p:sldId id="259" r:id="rId5"/>
    <p:sldId id="258" r:id="rId6"/>
    <p:sldId id="265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A03D6EF-0C52-414D-A264-6F34B9835D64}" type="datetimeFigureOut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A15FA0-7226-450E-93F2-477B20333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1A15FA0-7226-450E-93F2-477B20333491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2FEBD-899C-4F39-9064-71F604B7EB9D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EF489-41CC-41A8-8848-3FB07530F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2EA31-C12A-49F7-83DB-1023D8B36A4A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D94D8-F2A8-46B2-BDB9-354C879896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3EF33-FAC4-41B2-AD4A-12522F108E93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F5D77-106F-48A8-AED0-68A5F89D4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B6EF6-B557-4AE8-A7E8-5E940EBE29BE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C33B-0CBC-4BB5-8A0C-2692119E7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776A3-2D71-457C-B695-8168EE7ADDA0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4F67B-BB96-4CB4-83B4-2501E68F6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B719C-4997-46CF-B75B-355391CD40ED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37534-7377-43F2-B6DB-A8F55C7B9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EC50E-D4A7-49B5-8A54-CB6917CB0D57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392A3-9BB2-4E92-85C6-B561BE7F5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21DD3-52C0-4E04-96E5-136DD4C66002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63CC-73DE-421A-9C88-C59B20D43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26DB-CB3B-4C01-86F1-BCA568BB1928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BDB5-CE9C-4E62-A7D1-4749370FA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81EB1-832B-4964-BBB7-371D1985AFCD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B29DC-844A-4FC3-9DBA-B200A19C2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B9138-080C-42C2-BBE2-D9D6C226A9DE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44E0-315C-4FAD-AA81-18DB05912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50D94D-68DD-4D3B-8C0E-668A573C4616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246F73-64B8-4BCB-86A0-6AAD5A8A5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2000240"/>
            <a:ext cx="4286280" cy="2428892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isometricOffAxis1Right"/>
            <a:lightRig rig="threePt" dir="t"/>
          </a:scene3d>
        </p:spPr>
        <p:txBody>
          <a:bodyPr rtlCol="0">
            <a:normAutofit/>
            <a:scene3d>
              <a:camera prst="orthographicFront"/>
              <a:lightRig rig="brightRoom" dir="t"/>
            </a:scene3d>
            <a:sp3d extrusionH="57150"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Бросай  мышку, читай книжку!</a:t>
            </a:r>
          </a:p>
        </p:txBody>
      </p:sp>
      <p:pic>
        <p:nvPicPr>
          <p:cNvPr id="4" name="Рисунок 3" descr="180652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42852"/>
            <a:ext cx="3562401" cy="53578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План  рассказа о Косте Шишкине.</a:t>
            </a:r>
          </a:p>
          <a:p>
            <a:pPr algn="just">
              <a:buNone/>
            </a:pPr>
            <a:r>
              <a:rPr lang="ru-RU" dirty="0" smtClean="0"/>
              <a:t>     1. Новичок.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/>
              <a:t>2. Костя  -  вратарь.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3. У Кости проблемы с русским языком. </a:t>
            </a:r>
            <a:br>
              <a:rPr lang="ru-RU" dirty="0" smtClean="0"/>
            </a:br>
            <a:r>
              <a:rPr lang="ru-RU" dirty="0" smtClean="0"/>
              <a:t> 4. Костя знакомится с </a:t>
            </a:r>
            <a:r>
              <a:rPr lang="ru-RU" dirty="0" err="1" smtClean="0"/>
              <a:t>Ликой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8429652" y="5929330"/>
            <a:ext cx="500066" cy="5423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6" name="Содержимое 6" descr="nosov-ma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357166"/>
            <a:ext cx="3286148" cy="3000396"/>
          </a:xfrm>
        </p:spPr>
      </p:pic>
      <p:pic>
        <p:nvPicPr>
          <p:cNvPr id="8" name="Содержимое 5" descr="tmpB8A-5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71472" y="3571876"/>
            <a:ext cx="341519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5" descr="yhst-630_0.tmp"/>
          <p:cNvPicPr>
            <a:picLocks noGrp="1" noChangeAspect="1"/>
          </p:cNvPicPr>
          <p:nvPr>
            <p:ph idx="1"/>
          </p:nvPr>
        </p:nvPicPr>
        <p:blipFill>
          <a:blip r:embed="rId4"/>
          <a:srcRect l="5189" t="3157" r="4009" b="24237"/>
          <a:stretch>
            <a:fillRect/>
          </a:stretch>
        </p:blipFill>
        <p:spPr>
          <a:xfrm>
            <a:off x="4929190" y="357166"/>
            <a:ext cx="3214710" cy="3000420"/>
          </a:xfrm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643314"/>
            <a:ext cx="35719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143240" y="2571744"/>
            <a:ext cx="5757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1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8148" y="2714620"/>
            <a:ext cx="5341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2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7554" y="5572140"/>
            <a:ext cx="5341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8" action="ppaction://hlinksldjump"/>
              </a:rPr>
              <a:t>3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143900" y="5572140"/>
            <a:ext cx="5341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9" action="ppaction://hlinksldjump"/>
              </a:rPr>
              <a:t>4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" name="Содержимое 6" descr="nosov-ma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500042"/>
            <a:ext cx="4878260" cy="5857916"/>
          </a:xfrm>
        </p:spPr>
      </p:pic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DBA572-343F-4BEF-8739-35464972B543}" type="datetime1">
              <a:rPr lang="ru-RU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FE173-476A-49F4-B2F6-468A9BA43919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43636" y="785794"/>
            <a:ext cx="2714644" cy="857256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История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2214554"/>
            <a:ext cx="281750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табель</a:t>
            </a:r>
          </a:p>
          <a:p>
            <a:pPr algn="ctr"/>
            <a:r>
              <a:rPr lang="ru-RU" sz="2800" dirty="0" smtClean="0"/>
              <a:t>староста</a:t>
            </a:r>
          </a:p>
          <a:p>
            <a:pPr algn="ctr"/>
            <a:r>
              <a:rPr lang="ru-RU" sz="2800" dirty="0" smtClean="0"/>
              <a:t>клякса</a:t>
            </a:r>
          </a:p>
          <a:p>
            <a:pPr algn="ctr"/>
            <a:r>
              <a:rPr lang="ru-RU" sz="2800" dirty="0" smtClean="0"/>
              <a:t>арифметика</a:t>
            </a:r>
          </a:p>
          <a:p>
            <a:pPr algn="ctr"/>
            <a:r>
              <a:rPr lang="ru-RU" sz="2800" dirty="0" smtClean="0"/>
              <a:t>естествознание</a:t>
            </a:r>
          </a:p>
          <a:p>
            <a:pPr algn="ctr"/>
            <a:r>
              <a:rPr lang="ru-RU" sz="2800" dirty="0" smtClean="0"/>
              <a:t>география</a:t>
            </a:r>
          </a:p>
          <a:p>
            <a:pPr algn="ctr"/>
            <a:r>
              <a:rPr lang="ru-RU" sz="2800" dirty="0" smtClean="0"/>
              <a:t>демонстрация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98317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ИСТОРИЯ</a:t>
            </a:r>
            <a:r>
              <a:rPr lang="ru-RU" dirty="0" smtClean="0"/>
              <a:t>, -и, </a:t>
            </a:r>
            <a:r>
              <a:rPr lang="ru-RU" i="1" dirty="0" smtClean="0"/>
              <a:t>ж</a:t>
            </a:r>
            <a:r>
              <a:rPr lang="ru-RU" dirty="0" smtClean="0"/>
              <a:t>.1. Действительность в её развитии, движении. </a:t>
            </a:r>
            <a:r>
              <a:rPr lang="ru-RU" i="1" dirty="0" smtClean="0"/>
              <a:t>Законы истории</a:t>
            </a:r>
            <a:r>
              <a:rPr lang="ru-RU" dirty="0" smtClean="0"/>
              <a:t>.       2. Наука о развитии общества и природы. </a:t>
            </a:r>
            <a:r>
              <a:rPr lang="ru-RU" i="1" dirty="0" smtClean="0"/>
              <a:t>История средних веков.  </a:t>
            </a:r>
            <a:r>
              <a:rPr lang="ru-RU" dirty="0" smtClean="0"/>
              <a:t>3. Прошлое, сохраняющееся в памяти человечества. </a:t>
            </a:r>
            <a:r>
              <a:rPr lang="ru-RU" i="1" dirty="0" smtClean="0"/>
              <a:t>Обычай, вошедший в историю. </a:t>
            </a:r>
            <a:r>
              <a:rPr lang="ru-RU" dirty="0" smtClean="0"/>
              <a:t>4. Рассказ, повествование (разг.). </a:t>
            </a:r>
            <a:r>
              <a:rPr lang="ru-RU" i="1" dirty="0" smtClean="0"/>
              <a:t>Рассказывать разные истории.</a:t>
            </a:r>
            <a:r>
              <a:rPr lang="ru-RU" dirty="0" smtClean="0"/>
              <a:t> 5. Неприятное происшествие, скандал. </a:t>
            </a:r>
            <a:r>
              <a:rPr lang="ru-RU" i="1" dirty="0" smtClean="0"/>
              <a:t>Начались обычные истории.</a:t>
            </a:r>
            <a:endParaRPr lang="ru-RU" i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8572528" y="6000768"/>
            <a:ext cx="328036" cy="32803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yhst-630_0.tmp"/>
          <p:cNvPicPr>
            <a:picLocks noGrp="1" noChangeAspect="1"/>
          </p:cNvPicPr>
          <p:nvPr>
            <p:ph idx="1"/>
          </p:nvPr>
        </p:nvPicPr>
        <p:blipFill>
          <a:blip r:embed="rId2"/>
          <a:srcRect l="5189" t="3157" r="4009" b="24237"/>
          <a:stretch>
            <a:fillRect/>
          </a:stretch>
        </p:blipFill>
        <p:spPr>
          <a:xfrm>
            <a:off x="642910" y="857232"/>
            <a:ext cx="4143404" cy="5143536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72066" y="785794"/>
            <a:ext cx="3857652" cy="142876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Витя и арифметика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doc2fb_i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357562"/>
            <a:ext cx="4124325" cy="2924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lanetaskazok.ru/images/stories/nosov/Vitea-Maleev/tmpB8A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5791028" cy="41434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4786322"/>
            <a:ext cx="5043494" cy="1143000"/>
          </a:xfrm>
        </p:spPr>
        <p:txBody>
          <a:bodyPr/>
          <a:lstStyle/>
          <a:p>
            <a:r>
              <a:rPr lang="ru-RU" sz="2400" b="1" dirty="0" smtClean="0"/>
              <a:t>Мальчик и девочка рвали в лесу орехи. Они сорвали всего 120 штук. Девочка сорвала в два раза меньше мальчика. Сколько орехов было у мальчика и девочки?"</a:t>
            </a:r>
            <a:endParaRPr lang="ru-RU" sz="2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8501090" y="6000768"/>
            <a:ext cx="470912" cy="47091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Содержимое 5" descr="tmpB8A-5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71612"/>
            <a:ext cx="5429288" cy="44291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14876" y="642918"/>
            <a:ext cx="4000528" cy="175432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Кто есть кто?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ru-RU" sz="1800" i="1" dirty="0" smtClean="0"/>
              <a:t>Глеб  </a:t>
            </a:r>
            <a:r>
              <a:rPr lang="ru-RU" sz="1800" i="1" dirty="0" err="1" smtClean="0"/>
              <a:t>Скамейкин</a:t>
            </a:r>
            <a:r>
              <a:rPr lang="ru-RU" sz="1800" dirty="0" smtClean="0"/>
              <a:t> –                                                                                   староста  класса</a:t>
            </a:r>
          </a:p>
          <a:p>
            <a:r>
              <a:rPr lang="ru-RU" sz="1800" i="1" dirty="0" smtClean="0"/>
              <a:t>Игорь  Грачёв</a:t>
            </a:r>
            <a:r>
              <a:rPr lang="ru-RU" sz="1800" dirty="0" smtClean="0"/>
              <a:t> –                                                                                      художник  класса</a:t>
            </a:r>
          </a:p>
          <a:p>
            <a:r>
              <a:rPr lang="ru-RU" sz="1800" i="1" dirty="0" smtClean="0"/>
              <a:t>Толя  </a:t>
            </a:r>
            <a:r>
              <a:rPr lang="ru-RU" sz="1800" i="1" dirty="0" err="1" smtClean="0"/>
              <a:t>Дёжкин</a:t>
            </a:r>
            <a:r>
              <a:rPr lang="ru-RU" sz="1800" dirty="0" smtClean="0"/>
              <a:t> –                                      председатель  совета  пионерского  отряда</a:t>
            </a:r>
          </a:p>
          <a:p>
            <a:r>
              <a:rPr lang="ru-RU" sz="1800" i="1" dirty="0" smtClean="0"/>
              <a:t>Серёжа  </a:t>
            </a:r>
            <a:r>
              <a:rPr lang="ru-RU" sz="1800" i="1" dirty="0" err="1" smtClean="0"/>
              <a:t>Букатин</a:t>
            </a:r>
            <a:r>
              <a:rPr lang="ru-RU" sz="1800" dirty="0" smtClean="0"/>
              <a:t> –                                                                       редактор  стенгазеты</a:t>
            </a:r>
          </a:p>
          <a:p>
            <a:r>
              <a:rPr lang="ru-RU" sz="1800" i="1" dirty="0" smtClean="0"/>
              <a:t>Федя  Рыбкин</a:t>
            </a:r>
            <a:r>
              <a:rPr lang="ru-RU" sz="1800" dirty="0" smtClean="0"/>
              <a:t> –                                          ученик, который  ушёл  в  другую  школу</a:t>
            </a:r>
          </a:p>
          <a:p>
            <a:r>
              <a:rPr lang="ru-RU" sz="1800" i="1" dirty="0" smtClean="0"/>
              <a:t>Юра  Касаткин</a:t>
            </a:r>
            <a:r>
              <a:rPr lang="ru-RU" sz="1800" dirty="0" smtClean="0"/>
              <a:t> –                                                                                               звеньевой</a:t>
            </a:r>
          </a:p>
          <a:p>
            <a:r>
              <a:rPr lang="ru-RU" sz="1800" i="1" dirty="0" smtClean="0"/>
              <a:t>Алик  Сорокин</a:t>
            </a:r>
            <a:r>
              <a:rPr lang="ru-RU" sz="1800" dirty="0" smtClean="0"/>
              <a:t> –                                                                       лучший  по  арифметике</a:t>
            </a:r>
          </a:p>
          <a:p>
            <a:r>
              <a:rPr lang="ru-RU" sz="1800" i="1" dirty="0" smtClean="0"/>
              <a:t>Ольга  Николаевна</a:t>
            </a:r>
            <a:r>
              <a:rPr lang="ru-RU" sz="1800" dirty="0" smtClean="0"/>
              <a:t> –                                                               классный  руководитель</a:t>
            </a:r>
          </a:p>
          <a:p>
            <a:r>
              <a:rPr lang="ru-RU" sz="1800" i="1" dirty="0" smtClean="0"/>
              <a:t>Игорь  Александрович</a:t>
            </a:r>
            <a:r>
              <a:rPr lang="ru-RU" sz="1800" dirty="0" smtClean="0"/>
              <a:t> –                                                                      директор  школы</a:t>
            </a:r>
          </a:p>
          <a:p>
            <a:r>
              <a:rPr lang="ru-RU" sz="1800" i="1" dirty="0" smtClean="0"/>
              <a:t>Григорий  Иванович</a:t>
            </a:r>
            <a:r>
              <a:rPr lang="ru-RU" sz="1800" dirty="0" smtClean="0"/>
              <a:t> –                                                                  учитель  физкультуры</a:t>
            </a:r>
          </a:p>
          <a:p>
            <a:r>
              <a:rPr lang="ru-RU" sz="1800" i="1" dirty="0" smtClean="0"/>
              <a:t>Софья  Ивановна</a:t>
            </a:r>
            <a:r>
              <a:rPr lang="ru-RU" sz="1800" dirty="0" smtClean="0"/>
              <a:t> –                                                                                     библиотекарь</a:t>
            </a:r>
          </a:p>
          <a:p>
            <a:r>
              <a:rPr lang="ru-RU" sz="1800" i="1" dirty="0" smtClean="0"/>
              <a:t>Володя</a:t>
            </a:r>
            <a:r>
              <a:rPr lang="ru-RU" sz="1800" dirty="0" smtClean="0"/>
              <a:t> –                                                                             вожатый  четвёртого  класса</a:t>
            </a:r>
          </a:p>
          <a:p>
            <a:r>
              <a:rPr lang="ru-RU" sz="1800" i="1" dirty="0" smtClean="0"/>
              <a:t>Лика </a:t>
            </a:r>
            <a:r>
              <a:rPr lang="ru-RU" sz="1800" dirty="0" smtClean="0"/>
              <a:t>–                                                                                             сестра  Вити  Малеева</a:t>
            </a:r>
          </a:p>
          <a:p>
            <a:r>
              <a:rPr lang="ru-RU" sz="1800" i="1" dirty="0" smtClean="0"/>
              <a:t>Тётя  Зина</a:t>
            </a:r>
            <a:r>
              <a:rPr lang="ru-RU" sz="1800" dirty="0" smtClean="0"/>
              <a:t> –                                                                                   тётя  Кости  Шишкина</a:t>
            </a:r>
          </a:p>
          <a:p>
            <a:r>
              <a:rPr lang="ru-RU" sz="1800" i="1" dirty="0" smtClean="0"/>
              <a:t>Лобзик </a:t>
            </a:r>
            <a:r>
              <a:rPr lang="ru-RU" sz="1800" dirty="0" smtClean="0"/>
              <a:t>–                                                                                     собака  Кости  Шишкина</a:t>
            </a:r>
            <a:endParaRPr lang="ru-RU" sz="1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Рисунок 6" descr="tmpB8A-4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500042"/>
            <a:ext cx="4743460" cy="5786478"/>
          </a:xfrm>
          <a:prstGeom prst="rect">
            <a:avLst/>
          </a:prstGeom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8501090" y="5929330"/>
            <a:ext cx="500066" cy="5423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1labknq_0.tmp"/>
          <p:cNvPicPr>
            <a:picLocks noGrp="1" noChangeAspect="1"/>
          </p:cNvPicPr>
          <p:nvPr>
            <p:ph idx="1"/>
          </p:nvPr>
        </p:nvPicPr>
        <p:blipFill>
          <a:blip r:embed="rId3">
            <a:lum bright="-10000" contrast="30000"/>
          </a:blip>
          <a:stretch>
            <a:fillRect/>
          </a:stretch>
        </p:blipFill>
        <p:spPr>
          <a:xfrm>
            <a:off x="1214414" y="1643050"/>
            <a:ext cx="6680387" cy="4525962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CB6EF6-B557-4AE8-A7E8-5E940EBE29BE}" type="datetime1">
              <a:rPr lang="ru-RU" smtClean="0"/>
              <a:pPr>
                <a:defRPr/>
              </a:pPr>
              <a:t>22.03.2013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19C33B-0CBC-4BB5-8A0C-2692119E7FC0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57422" y="500042"/>
            <a:ext cx="6615130" cy="1357314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Витя и Костя Шишкин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8429652" y="5929330"/>
            <a:ext cx="500066" cy="54235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тература 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 3</Template>
  <TotalTime>328</TotalTime>
  <Words>256</Words>
  <Application>Microsoft Office PowerPoint</Application>
  <PresentationFormat>Экран (4:3)</PresentationFormat>
  <Paragraphs>56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Литература 3</vt:lpstr>
      <vt:lpstr>Слайд 1</vt:lpstr>
      <vt:lpstr>Слайд 2</vt:lpstr>
      <vt:lpstr>Слайд 3</vt:lpstr>
      <vt:lpstr>Слайд 4</vt:lpstr>
      <vt:lpstr>Слайд 5</vt:lpstr>
      <vt:lpstr>Мальчик и девочка рвали в лесу орехи. Они сорвали всего 120 штук. Девочка сорвала в два раза меньше мальчика. Сколько орехов было у мальчика и девочки?"</vt:lpstr>
      <vt:lpstr>Слайд 7</vt:lpstr>
      <vt:lpstr>Слайд 8</vt:lpstr>
      <vt:lpstr>Витя и Костя Шишкин</vt:lpstr>
      <vt:lpstr>Слайд 10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dc:description>http://aida.ucoz.ru</dc:description>
  <cp:lastModifiedBy>SamLab.ws</cp:lastModifiedBy>
  <cp:revision>33</cp:revision>
  <dcterms:created xsi:type="dcterms:W3CDTF">2013-03-20T14:58:08Z</dcterms:created>
  <dcterms:modified xsi:type="dcterms:W3CDTF">2013-03-22T19:06:44Z</dcterms:modified>
  <cp:category>шаблоны к Powerpoint</cp:category>
</cp:coreProperties>
</file>