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64803D-5832-4960-A6D9-1C9A98463D1D}" v="70" dt="2021-02-17T16:38:07.494"/>
    <p1510:client id="{1F35537B-035A-46E8-96F6-576D6A15E1E8}" v="12" dt="2021-02-17T16:39:16.937"/>
    <p1510:client id="{ACF695FF-0795-4029-AA1F-E0BB790B2D2B}" v="246" dt="2021-02-17T08:10:26.9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817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47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6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2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19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69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5530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76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3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60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4/5/2021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089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798099"/>
            <a:ext cx="9144000" cy="2387600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err="1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Лэпбук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 "Безопасность" для детей младшего и среднего дошкольного возраста </a:t>
            </a:r>
            <a:endParaRPr lang="ru-RU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AFB74C-A661-4B2A-ADDF-51B707429053}"/>
              </a:ext>
            </a:extLst>
          </p:cNvPr>
          <p:cNvSpPr txBox="1"/>
          <p:nvPr/>
        </p:nvSpPr>
        <p:spPr>
          <a:xfrm>
            <a:off x="6579080" y="5874588"/>
            <a:ext cx="5345501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Times New Roman"/>
                <a:cs typeface="Calibri"/>
              </a:rPr>
              <a:t>Воспитатель: </a:t>
            </a:r>
            <a:r>
              <a:rPr lang="ru-RU" sz="2000" dirty="0" err="1">
                <a:solidFill>
                  <a:srgbClr val="FF0000"/>
                </a:solidFill>
                <a:latin typeface="Times New Roman"/>
                <a:cs typeface="Calibri"/>
              </a:rPr>
              <a:t>Тарбаева</a:t>
            </a:r>
            <a:r>
              <a:rPr lang="ru-RU" sz="2000" dirty="0">
                <a:solidFill>
                  <a:srgbClr val="FF0000"/>
                </a:solidFill>
                <a:latin typeface="Times New Roman"/>
                <a:cs typeface="Calibri"/>
              </a:rPr>
              <a:t> Елизавета Игоревна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3C695B-680B-4C66-A683-8958A6DF2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8162" y="1285276"/>
            <a:ext cx="5253488" cy="3726581"/>
          </a:xfrm>
          <a:solidFill>
            <a:srgbClr val="FF0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ea typeface="+mj-lt"/>
                <a:cs typeface="+mj-lt"/>
              </a:rPr>
              <a:t>Направлен на формирование основ безопасного поведения детей дома, на улице.</a:t>
            </a:r>
            <a:r>
              <a:rPr lang="ru-RU" dirty="0">
                <a:ea typeface="+mj-lt"/>
                <a:cs typeface="+mj-lt"/>
              </a:rPr>
              <a:t> </a:t>
            </a:r>
            <a:endParaRPr lang="ru-RU">
              <a:cs typeface="Calibri" panose="020F0502020204030204"/>
            </a:endParaRPr>
          </a:p>
        </p:txBody>
      </p:sp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36422BBE-B4D0-4FC1-BBA2-A23EA28DB5F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2249" y="1281023"/>
            <a:ext cx="3763992" cy="380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10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AF5A986-F75F-4CA1-A4E2-D1928F9A9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521" y="1279285"/>
            <a:ext cx="11277600" cy="4063791"/>
          </a:xfrm>
          <a:ln>
            <a:solidFill>
              <a:srgbClr val="FF00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Включает игры: лото "Съедобное - не съедобное", "Опасное - безопасное", где ребенку нужно рассказать инопланетянину и рассортировать карточки, что можно брать самим, а чем можно пользоваться только со взрослыми; "Расскажи, что опасно" - с карточками ситуаций; игра "Кто нас охраняет?" и "Что кому нужно?"; подбери пару - номера, спасающие жизнь; мини-книжка "Стихи о безопасности", Книжка историй про </a:t>
            </a:r>
            <a:r>
              <a:rPr lang="ru-RU" sz="2400" dirty="0" err="1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Стобеда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+mn-lt"/>
                <a:cs typeface="+mn-lt"/>
              </a:rPr>
              <a:t>; два интерактивных окошка "Осторожно: горячо!" и "Осторожно: бьется, острое!".</a:t>
            </a:r>
            <a:endParaRPr lang="ru-RU" sz="2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5459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A5D932-0546-4846-922A-85DA9AC4F9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597"/>
            <a:ext cx="10515600" cy="1325563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cs typeface="Calibri Light"/>
              </a:rPr>
              <a:t>Этапы сборки:</a:t>
            </a:r>
            <a:endParaRPr lang="ru-RU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ECD85D6-1CD3-40BB-AA6B-D9216822DDE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796" y="1882715"/>
            <a:ext cx="3145766" cy="2359324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, конверт&#10;&#10;Автоматически созданное описание">
            <a:extLst>
              <a:ext uri="{FF2B5EF4-FFF2-40B4-BE49-F238E27FC236}">
                <a16:creationId xmlns:a16="http://schemas.microsoft.com/office/drawing/2014/main" id="{5F319CE2-DB73-4AE9-BFEF-A9A7AE4C495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465608" y="1398917"/>
            <a:ext cx="2484408" cy="3312544"/>
          </a:xfrm>
          <a:prstGeom prst="rect">
            <a:avLst/>
          </a:prstGeom>
        </p:spPr>
      </p:pic>
      <p:pic>
        <p:nvPicPr>
          <p:cNvPr id="6" name="Рисунок 6" descr="Изображение выглядит как текст, стол&#10;&#10;Автоматически созданное описание">
            <a:extLst>
              <a:ext uri="{FF2B5EF4-FFF2-40B4-BE49-F238E27FC236}">
                <a16:creationId xmlns:a16="http://schemas.microsoft.com/office/drawing/2014/main" id="{B528A1CC-4D7C-4C7F-B61D-6AFFB44703E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8469702" y="1362974"/>
            <a:ext cx="2613805" cy="3485073"/>
          </a:xfrm>
          <a:prstGeom prst="rect">
            <a:avLst/>
          </a:prstGeom>
        </p:spPr>
      </p:pic>
      <p:pic>
        <p:nvPicPr>
          <p:cNvPr id="7" name="Рисунок 7" descr="Изображение выглядит как текст, конвер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D74CF4F6-C235-4338-A6AE-E8CFCDF030D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6513" y="3955211"/>
            <a:ext cx="2743200" cy="2743200"/>
          </a:xfrm>
          <a:prstGeom prst="rect">
            <a:avLst/>
          </a:prstGeom>
        </p:spPr>
      </p:pic>
      <p:pic>
        <p:nvPicPr>
          <p:cNvPr id="8" name="Рисунок 8" descr="Изображение выглядит как текст, стол, внутренний, деревянный&#10;&#10;Автоматически созданное описание">
            <a:extLst>
              <a:ext uri="{FF2B5EF4-FFF2-40B4-BE49-F238E27FC236}">
                <a16:creationId xmlns:a16="http://schemas.microsoft.com/office/drawing/2014/main" id="{2F65274B-A02A-4969-9BD5-BE396502B5F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8551" y="4055853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788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, много, другой, несколько&#10;&#10;Автоматически созданное описание">
            <a:extLst>
              <a:ext uri="{FF2B5EF4-FFF2-40B4-BE49-F238E27FC236}">
                <a16:creationId xmlns:a16="http://schemas.microsoft.com/office/drawing/2014/main" id="{3BD477D5-A248-4151-A11E-1A55967225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01925" y="71587"/>
            <a:ext cx="5808295" cy="77587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6FA58855-94D2-44CD-9A11-2C0565399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2597"/>
            <a:ext cx="10515600" cy="1325563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Times New Roman"/>
                <a:cs typeface="Calibri Light"/>
              </a:rPr>
              <a:t>Этапы сборки:</a:t>
            </a:r>
            <a:endParaRPr lang="ru-RU" dirty="0">
              <a:solidFill>
                <a:schemeClr val="bg1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890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6F250B-5E30-4771-8DA1-5914C398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2E4A2C9-EAEF-4153-B4AC-4F6B2FA96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5916" y="445399"/>
            <a:ext cx="4351338" cy="4351338"/>
          </a:xfr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552BC630-F1FE-424E-9CD4-A0E11924BF3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00000">
            <a:off x="339241" y="2148417"/>
            <a:ext cx="4166558" cy="4180935"/>
          </a:xfrm>
          <a:prstGeom prst="rect">
            <a:avLst/>
          </a:prstGeom>
        </p:spPr>
      </p:pic>
      <p:pic>
        <p:nvPicPr>
          <p:cNvPr id="7" name="Рисунок 7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C50C6F9-1680-4E56-9671-F0A99469ABC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040000">
            <a:off x="7245422" y="2126870"/>
            <a:ext cx="4209690" cy="422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996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5148EA-9650-4016-82BD-364618662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106" y="1558446"/>
            <a:ext cx="6231148" cy="3726579"/>
          </a:xfr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algn="just"/>
            <a:r>
              <a:rPr lang="ru-RU" sz="2200" dirty="0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Благодаря этой форме работы дети многое узнали о безопасности жизнедеятельности, знают и с удовольствием читают наизусть стихи о безопасности, рассуждают над ситуациями «Расскажи, что опасно», знают правила «Съедобное - не съедобное». Работа с </a:t>
            </a:r>
            <a:r>
              <a:rPr lang="ru-RU" sz="2200" dirty="0" err="1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лэпбуком</a:t>
            </a:r>
            <a:r>
              <a:rPr lang="ru-RU" sz="2200" dirty="0">
                <a:solidFill>
                  <a:srgbClr val="FF0000"/>
                </a:solidFill>
                <a:latin typeface="Times New Roman"/>
                <a:ea typeface="+mj-lt"/>
                <a:cs typeface="+mj-lt"/>
              </a:rPr>
              <a:t> позволила разнообразить работу и повысила познавательный интерес у детей.</a:t>
            </a:r>
          </a:p>
        </p:txBody>
      </p:sp>
      <p:pic>
        <p:nvPicPr>
          <p:cNvPr id="4" name="Рисунок 4" descr="Изображение выглядит как пол, человек, внутренний, ребенок&#10;&#10;Автоматически созданное описание">
            <a:extLst>
              <a:ext uri="{FF2B5EF4-FFF2-40B4-BE49-F238E27FC236}">
                <a16:creationId xmlns:a16="http://schemas.microsoft.com/office/drawing/2014/main" id="{464F303A-2767-4F96-B551-81C7A09D84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3953" y="1250531"/>
            <a:ext cx="4351338" cy="4351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47519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Лэпбук "Безопасность" для детей младшего и среднего дошкольного возраста </vt:lpstr>
      <vt:lpstr>Направлен на формирование основ безопасного поведения детей дома, на улице. </vt:lpstr>
      <vt:lpstr>Презентация PowerPoint</vt:lpstr>
      <vt:lpstr>Этапы сборки:</vt:lpstr>
      <vt:lpstr>Этапы сборки:</vt:lpstr>
      <vt:lpstr>Презентация PowerPoint</vt:lpstr>
      <vt:lpstr>Благодаря этой форме работы дети многое узнали о безопасности жизнедеятельности, знают и с удовольствием читают наизусть стихи о безопасности, рассуждают над ситуациями «Расскажи, что опасно», знают правила «Съедобное - не съедобное». Работа с лэпбуком позволила разнообразить работу и повысила познавательный интерес у детей.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1234</dc:creator>
  <cp:lastModifiedBy>iv4enckova2013@yandex.ru</cp:lastModifiedBy>
  <cp:revision>99</cp:revision>
  <dcterms:created xsi:type="dcterms:W3CDTF">2021-02-17T07:56:42Z</dcterms:created>
  <dcterms:modified xsi:type="dcterms:W3CDTF">2021-04-05T11:53:10Z</dcterms:modified>
</cp:coreProperties>
</file>