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3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18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9165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23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1462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557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3459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1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352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76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1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09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517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07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9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359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D50BC-1CA5-46B7-A89C-02A722109CE9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4EFAE1-01C2-4A57-8E3F-6C162D280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81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4921" y="324889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ru-RU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Математика</a:t>
            </a:r>
            <a:endParaRPr lang="ru-RU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89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V="1">
            <a:off x="1528762" y="1272049"/>
            <a:ext cx="10141808" cy="1128713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354" y="10321"/>
            <a:ext cx="10141808" cy="13657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56691" y="330845"/>
            <a:ext cx="18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10</a:t>
            </a:r>
            <a:endParaRPr lang="ru-RU" sz="4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20472" y="2415624"/>
            <a:ext cx="8072438" cy="8562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92261" y="2901978"/>
            <a:ext cx="18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8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53858">
            <a:off x="9565745" y="2362474"/>
            <a:ext cx="2175368" cy="7108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710454" y="2901978"/>
            <a:ext cx="18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2</a:t>
            </a:r>
            <a:endParaRPr lang="ru-RU" sz="4400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8812" y="3500039"/>
            <a:ext cx="2710001" cy="29436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556309" y="5243334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/>
              <a:t>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25366" y="5243333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2</a:t>
            </a:r>
            <a:endParaRPr lang="ru-RU" sz="7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78211" y="4643168"/>
            <a:ext cx="4501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10 – 8 =</a:t>
            </a:r>
            <a:endParaRPr lang="ru-RU" sz="7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605189" y="4643168"/>
            <a:ext cx="88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2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20467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1787" y="1828402"/>
            <a:ext cx="2710001" cy="2943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9284" y="3571697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7</a:t>
            </a:r>
            <a:endParaRPr lang="ru-RU" sz="7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68341" y="3571696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78343" y="3571696"/>
            <a:ext cx="3351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10 – 7 =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005320" y="3571696"/>
            <a:ext cx="88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3388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1787" y="1828402"/>
            <a:ext cx="2710001" cy="2943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9284" y="3571697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/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8341" y="3571696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4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78343" y="3571696"/>
            <a:ext cx="3351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10 – 6 =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005320" y="3571696"/>
            <a:ext cx="88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4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1153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71787" y="1828402"/>
            <a:ext cx="2710001" cy="2943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9284" y="3571697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/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8341" y="3571696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5</a:t>
            </a:r>
            <a:endParaRPr lang="ru-RU" sz="7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78343" y="3571696"/>
            <a:ext cx="3351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10 – 5 =</a:t>
            </a:r>
            <a:endParaRPr lang="ru-RU" sz="7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005320" y="3571696"/>
            <a:ext cx="884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5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74636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6669" y="2740423"/>
            <a:ext cx="87803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Вычитание </a:t>
            </a:r>
            <a:r>
              <a:rPr lang="ru-RU" sz="6600" dirty="0"/>
              <a:t>вида 10 - □</a:t>
            </a:r>
          </a:p>
        </p:txBody>
      </p:sp>
    </p:spTree>
    <p:extLst>
      <p:ext uri="{BB962C8B-B14F-4D97-AF65-F5344CB8AC3E}">
        <p14:creationId xmlns:p14="http://schemas.microsoft.com/office/powerpoint/2010/main" val="142799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03180" y="2463332"/>
            <a:ext cx="477634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/>
              <a:t>6     8</a:t>
            </a:r>
            <a:endParaRPr lang="ru-RU" sz="13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5955" y="2463332"/>
            <a:ext cx="1192955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800" b="1" dirty="0"/>
              <a:t>&lt;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44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276</TotalTime>
  <Words>41</Words>
  <Application>Microsoft Office PowerPoint</Application>
  <PresentationFormat>Широкоэкранный</PresentationFormat>
  <Paragraphs>23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Wingdings 3</vt:lpstr>
      <vt:lpstr>Легкий дым</vt:lpstr>
      <vt:lpstr>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Математика</dc:title>
  <dc:creator>Пользователь</dc:creator>
  <cp:lastModifiedBy>Пользователь</cp:lastModifiedBy>
  <cp:revision>11</cp:revision>
  <dcterms:created xsi:type="dcterms:W3CDTF">2021-03-03T13:56:50Z</dcterms:created>
  <dcterms:modified xsi:type="dcterms:W3CDTF">2021-04-05T10:10:20Z</dcterms:modified>
</cp:coreProperties>
</file>