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7AAB-CEAF-4A0C-886F-0CBAA2124A5B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50FAC-1EA6-4AA3-8B47-7C5DCEDBD6D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7AAB-CEAF-4A0C-886F-0CBAA2124A5B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50FAC-1EA6-4AA3-8B47-7C5DCEDBD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7AAB-CEAF-4A0C-886F-0CBAA2124A5B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50FAC-1EA6-4AA3-8B47-7C5DCEDBD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7AAB-CEAF-4A0C-886F-0CBAA2124A5B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50FAC-1EA6-4AA3-8B47-7C5DCEDBD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7AAB-CEAF-4A0C-886F-0CBAA2124A5B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9950FAC-1EA6-4AA3-8B47-7C5DCEDBD6D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7AAB-CEAF-4A0C-886F-0CBAA2124A5B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50FAC-1EA6-4AA3-8B47-7C5DCEDBD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7AAB-CEAF-4A0C-886F-0CBAA2124A5B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50FAC-1EA6-4AA3-8B47-7C5DCEDBD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7AAB-CEAF-4A0C-886F-0CBAA2124A5B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50FAC-1EA6-4AA3-8B47-7C5DCEDBD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7AAB-CEAF-4A0C-886F-0CBAA2124A5B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50FAC-1EA6-4AA3-8B47-7C5DCEDBD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7AAB-CEAF-4A0C-886F-0CBAA2124A5B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50FAC-1EA6-4AA3-8B47-7C5DCEDBD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7AAB-CEAF-4A0C-886F-0CBAA2124A5B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50FAC-1EA6-4AA3-8B47-7C5DCEDBD6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F957AAB-CEAF-4A0C-886F-0CBAA2124A5B}" type="datetimeFigureOut">
              <a:rPr lang="ru-RU" smtClean="0"/>
              <a:t>03.04.2021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9950FAC-1EA6-4AA3-8B47-7C5DCEDBD6D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Космические загадки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284984"/>
            <a:ext cx="6758136" cy="1656184"/>
          </a:xfrm>
        </p:spPr>
        <p:txBody>
          <a:bodyPr>
            <a:noAutofit/>
          </a:bodyPr>
          <a:lstStyle/>
          <a:p>
            <a:pPr algn="r"/>
            <a:endParaRPr lang="ru-RU" sz="1600" dirty="0" smtClean="0">
              <a:solidFill>
                <a:srgbClr val="002060"/>
              </a:solidFill>
            </a:endParaRPr>
          </a:p>
          <a:p>
            <a:pPr algn="r"/>
            <a:r>
              <a:rPr lang="ru-RU" sz="1600" dirty="0" smtClean="0">
                <a:solidFill>
                  <a:srgbClr val="002060"/>
                </a:solidFill>
              </a:rPr>
              <a:t>Презентацию </a:t>
            </a:r>
            <a:r>
              <a:rPr lang="ru-RU" sz="1600" dirty="0" smtClean="0">
                <a:solidFill>
                  <a:srgbClr val="002060"/>
                </a:solidFill>
              </a:rPr>
              <a:t>подготовила:</a:t>
            </a:r>
          </a:p>
          <a:p>
            <a:pPr algn="r"/>
            <a:r>
              <a:rPr lang="ru-RU" sz="1600" dirty="0" smtClean="0">
                <a:solidFill>
                  <a:srgbClr val="002060"/>
                </a:solidFill>
              </a:rPr>
              <a:t>Потапова Маргарита Юрьевна</a:t>
            </a:r>
          </a:p>
          <a:p>
            <a:pPr algn="r"/>
            <a:r>
              <a:rPr lang="ru-RU" sz="1600" dirty="0" smtClean="0">
                <a:solidFill>
                  <a:srgbClr val="002060"/>
                </a:solidFill>
              </a:rPr>
              <a:t>МБОУ «СОШ с. Старица им. Героя Советского Союза Конева П.Ф.»</a:t>
            </a:r>
          </a:p>
        </p:txBody>
      </p:sp>
    </p:spTree>
    <p:extLst>
      <p:ext uri="{BB962C8B-B14F-4D97-AF65-F5344CB8AC3E}">
        <p14:creationId xmlns:p14="http://schemas.microsoft.com/office/powerpoint/2010/main" val="151749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400" i="1" dirty="0">
                <a:solidFill>
                  <a:srgbClr val="FF0000"/>
                </a:solidFill>
                <a:effectLst/>
              </a:rPr>
              <a:t>В космосе с хвостом летаю,</a:t>
            </a:r>
            <a:endParaRPr lang="ru-RU" sz="2400" dirty="0">
              <a:solidFill>
                <a:srgbClr val="FF0000"/>
              </a:solidFill>
              <a:effectLst/>
            </a:endParaRPr>
          </a:p>
          <a:p>
            <a:r>
              <a:rPr lang="ru-RU" sz="2400" i="1" dirty="0">
                <a:solidFill>
                  <a:srgbClr val="FF0000"/>
                </a:solidFill>
                <a:effectLst/>
              </a:rPr>
              <a:t>Пыль вселенной подметаю.</a:t>
            </a:r>
            <a:endParaRPr lang="ru-RU" sz="2400" dirty="0">
              <a:solidFill>
                <a:srgbClr val="FF0000"/>
              </a:solidFill>
              <a:effectLst/>
            </a:endParaRPr>
          </a:p>
          <a:p>
            <a:r>
              <a:rPr lang="ru-RU" sz="2400" i="1" dirty="0">
                <a:solidFill>
                  <a:srgbClr val="FF0000"/>
                </a:solidFill>
                <a:effectLst/>
              </a:rPr>
              <a:t>Как метла, мой длинный хвост</a:t>
            </a:r>
            <a:endParaRPr lang="ru-RU" sz="2400" dirty="0">
              <a:solidFill>
                <a:srgbClr val="FF0000"/>
              </a:solidFill>
              <a:effectLst/>
            </a:endParaRPr>
          </a:p>
          <a:p>
            <a:r>
              <a:rPr lang="ru-RU" sz="2400" i="1" dirty="0">
                <a:solidFill>
                  <a:srgbClr val="FF0000"/>
                </a:solidFill>
                <a:effectLst/>
              </a:rPr>
              <a:t>Проведет уборку звезд.</a:t>
            </a:r>
            <a:r>
              <a:rPr lang="ru-RU" i="1" dirty="0">
                <a:solidFill>
                  <a:srgbClr val="FF0000"/>
                </a:solidFill>
                <a:effectLst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1592" y="1840372"/>
            <a:ext cx="2578665" cy="2718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285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000" i="1" dirty="0">
                <a:solidFill>
                  <a:srgbClr val="C00000"/>
                </a:solidFill>
                <a:effectLst/>
              </a:rPr>
              <a:t>Эти звездочки, как искры,</a:t>
            </a:r>
            <a:endParaRPr lang="ru-RU" sz="2000" dirty="0">
              <a:solidFill>
                <a:srgbClr val="C00000"/>
              </a:solidFill>
              <a:effectLst/>
            </a:endParaRPr>
          </a:p>
          <a:p>
            <a:r>
              <a:rPr lang="ru-RU" sz="2000" i="1" dirty="0">
                <a:solidFill>
                  <a:srgbClr val="C00000"/>
                </a:solidFill>
                <a:effectLst/>
              </a:rPr>
              <a:t>Падают и гаснут быстро.</a:t>
            </a:r>
            <a:endParaRPr lang="ru-RU" sz="2000" dirty="0">
              <a:solidFill>
                <a:srgbClr val="C00000"/>
              </a:solidFill>
              <a:effectLst/>
            </a:endParaRPr>
          </a:p>
          <a:p>
            <a:r>
              <a:rPr lang="ru-RU" sz="2000" i="1" dirty="0">
                <a:solidFill>
                  <a:srgbClr val="C00000"/>
                </a:solidFill>
                <a:effectLst/>
              </a:rPr>
              <a:t>Зажигают среди ночи</a:t>
            </a:r>
            <a:endParaRPr lang="ru-RU" sz="2000" dirty="0">
              <a:solidFill>
                <a:srgbClr val="C00000"/>
              </a:solidFill>
              <a:effectLst/>
            </a:endParaRPr>
          </a:p>
          <a:p>
            <a:r>
              <a:rPr lang="ru-RU" sz="2000" i="1" dirty="0">
                <a:solidFill>
                  <a:srgbClr val="C00000"/>
                </a:solidFill>
                <a:effectLst/>
              </a:rPr>
              <a:t>В небе звездный дождик,</a:t>
            </a:r>
            <a:endParaRPr lang="ru-RU" sz="2000" dirty="0">
              <a:solidFill>
                <a:srgbClr val="C00000"/>
              </a:solidFill>
              <a:effectLst/>
            </a:endParaRPr>
          </a:p>
          <a:p>
            <a:r>
              <a:rPr lang="ru-RU" sz="2000" i="1" dirty="0">
                <a:solidFill>
                  <a:srgbClr val="C00000"/>
                </a:solidFill>
                <a:effectLst/>
              </a:rPr>
              <a:t>Словно эти огонечки</a:t>
            </a:r>
            <a:endParaRPr lang="ru-RU" sz="2000" dirty="0">
              <a:solidFill>
                <a:srgbClr val="C00000"/>
              </a:solidFill>
              <a:effectLst/>
            </a:endParaRPr>
          </a:p>
          <a:p>
            <a:r>
              <a:rPr lang="ru-RU" sz="2000" i="1" dirty="0">
                <a:solidFill>
                  <a:srgbClr val="C00000"/>
                </a:solidFill>
                <a:effectLst/>
              </a:rPr>
              <a:t>Рисовал художник. 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196752"/>
            <a:ext cx="267041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072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i="1" dirty="0">
                <a:solidFill>
                  <a:srgbClr val="FF0000"/>
                </a:solidFill>
                <a:effectLst/>
              </a:rPr>
              <a:t>Я лечу вокруг Земли,</a:t>
            </a:r>
            <a:endParaRPr lang="ru-RU" sz="2400" dirty="0">
              <a:solidFill>
                <a:srgbClr val="FF0000"/>
              </a:solidFill>
              <a:effectLst/>
            </a:endParaRPr>
          </a:p>
          <a:p>
            <a:r>
              <a:rPr lang="ru-RU" sz="2400" i="1" dirty="0">
                <a:solidFill>
                  <a:srgbClr val="FF0000"/>
                </a:solidFill>
                <a:effectLst/>
              </a:rPr>
              <a:t>Отражаю вниз сигнал,</a:t>
            </a:r>
            <a:endParaRPr lang="ru-RU" sz="2400" dirty="0">
              <a:solidFill>
                <a:srgbClr val="FF0000"/>
              </a:solidFill>
              <a:effectLst/>
            </a:endParaRPr>
          </a:p>
          <a:p>
            <a:r>
              <a:rPr lang="ru-RU" sz="2400" i="1" dirty="0">
                <a:solidFill>
                  <a:srgbClr val="FF0000"/>
                </a:solidFill>
                <a:effectLst/>
              </a:rPr>
              <a:t>Чтобы зрители могли</a:t>
            </a:r>
            <a:endParaRPr lang="ru-RU" sz="2400" dirty="0">
              <a:solidFill>
                <a:srgbClr val="FF0000"/>
              </a:solidFill>
              <a:effectLst/>
            </a:endParaRPr>
          </a:p>
          <a:p>
            <a:r>
              <a:rPr lang="ru-RU" sz="2400" i="1" dirty="0">
                <a:solidFill>
                  <a:srgbClr val="FF0000"/>
                </a:solidFill>
                <a:effectLst/>
              </a:rPr>
              <a:t>Принимать телеканал.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1592" y="2113489"/>
            <a:ext cx="2578665" cy="217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255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i="1" dirty="0">
                <a:solidFill>
                  <a:srgbClr val="FF0000"/>
                </a:solidFill>
                <a:effectLst/>
              </a:rPr>
              <a:t>Космонавты, крепко сели?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Скоро в космос выхожу!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Вкруг Земли на карусели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По орбите закружу. 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709" y="1124744"/>
            <a:ext cx="2697659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212976"/>
            <a:ext cx="302433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583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i="1" dirty="0">
                <a:solidFill>
                  <a:srgbClr val="FF0000"/>
                </a:solidFill>
                <a:effectLst/>
              </a:rPr>
              <a:t>Он в скафандре, со страховкой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Вышел на орбиту.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Кораблю поправил ловко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Кабель перебитый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412776"/>
            <a:ext cx="4176464" cy="2409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6025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000" i="1" dirty="0">
                <a:solidFill>
                  <a:srgbClr val="FF0000"/>
                </a:solidFill>
                <a:effectLst/>
              </a:rPr>
              <a:t>В космосе нет сковородки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И кастрюли тоже нет.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Тут и каша, и селедка,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И борщи, и винегрет -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Расфасованы, как крем!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Космонавтом буду.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Из чего-то я поем,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Вовсе без посуды. 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592" y="1268760"/>
            <a:ext cx="3474824" cy="352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559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5517232"/>
            <a:ext cx="7543800" cy="914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i="1" dirty="0">
                <a:solidFill>
                  <a:srgbClr val="FF0000"/>
                </a:solidFill>
                <a:effectLst/>
              </a:rPr>
              <a:t>В космосе всегда мороз,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Лета не бывает.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Космонавт, проверив трос,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Что-то надевает.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Та одежда припасет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И тепло, и кислород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595" y="980728"/>
            <a:ext cx="2572773" cy="3082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8358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1340768"/>
            <a:ext cx="3008313" cy="4691063"/>
          </a:xfrm>
        </p:spPr>
        <p:txBody>
          <a:bodyPr>
            <a:noAutofit/>
          </a:bodyPr>
          <a:lstStyle/>
          <a:p>
            <a:r>
              <a:rPr lang="ru-RU" sz="2000" i="1" dirty="0">
                <a:solidFill>
                  <a:srgbClr val="FF0000"/>
                </a:solidFill>
                <a:effectLst/>
              </a:rPr>
              <a:t>Есть окошко в корабле -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"</a:t>
            </a:r>
            <a:r>
              <a:rPr lang="ru-RU" sz="2000" i="1" dirty="0" err="1">
                <a:solidFill>
                  <a:srgbClr val="FF0000"/>
                </a:solidFill>
                <a:effectLst/>
              </a:rPr>
              <a:t>Челенджере</a:t>
            </a:r>
            <a:r>
              <a:rPr lang="ru-RU" sz="2000" i="1" dirty="0">
                <a:solidFill>
                  <a:srgbClr val="FF0000"/>
                </a:solidFill>
                <a:effectLst/>
              </a:rPr>
              <a:t>", "Мире".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Но не то, что на Земле -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В доме и в квартире.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В форме круга то окно,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Очень прочное оно. 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592" y="1556793"/>
            <a:ext cx="3186792" cy="2493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845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а\Desktop\kosmonavt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619250"/>
            <a:ext cx="4320480" cy="4186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Молодцы!!!!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44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1800" b="1" i="1" dirty="0">
                <a:solidFill>
                  <a:srgbClr val="FF0000"/>
                </a:solidFill>
                <a:effectLst/>
              </a:rPr>
              <a:t>В небе виден желтый круг</a:t>
            </a:r>
            <a:endParaRPr lang="ru-RU" sz="1800" b="1" dirty="0">
              <a:solidFill>
                <a:srgbClr val="FF0000"/>
              </a:solidFill>
              <a:effectLst/>
            </a:endParaRPr>
          </a:p>
          <a:p>
            <a:r>
              <a:rPr lang="ru-RU" sz="1800" b="1" i="1" dirty="0">
                <a:solidFill>
                  <a:srgbClr val="FF0000"/>
                </a:solidFill>
                <a:effectLst/>
              </a:rPr>
              <a:t>И лучи, как нити.</a:t>
            </a:r>
            <a:endParaRPr lang="ru-RU" sz="1800" b="1" dirty="0">
              <a:solidFill>
                <a:srgbClr val="FF0000"/>
              </a:solidFill>
              <a:effectLst/>
            </a:endParaRPr>
          </a:p>
          <a:p>
            <a:r>
              <a:rPr lang="ru-RU" sz="1800" b="1" i="1" dirty="0">
                <a:solidFill>
                  <a:srgbClr val="FF0000"/>
                </a:solidFill>
                <a:effectLst/>
              </a:rPr>
              <a:t>Вертится Земля вокруг,</a:t>
            </a:r>
            <a:endParaRPr lang="ru-RU" sz="1800" b="1" dirty="0">
              <a:solidFill>
                <a:srgbClr val="FF0000"/>
              </a:solidFill>
              <a:effectLst/>
            </a:endParaRPr>
          </a:p>
          <a:p>
            <a:r>
              <a:rPr lang="ru-RU" sz="1800" b="1" i="1" dirty="0">
                <a:solidFill>
                  <a:srgbClr val="FF0000"/>
                </a:solidFill>
                <a:effectLst/>
              </a:rPr>
              <a:t>Словно на магните.</a:t>
            </a:r>
            <a:endParaRPr lang="ru-RU" sz="1800" b="1" dirty="0">
              <a:solidFill>
                <a:srgbClr val="FF0000"/>
              </a:solidFill>
              <a:effectLst/>
            </a:endParaRPr>
          </a:p>
          <a:p>
            <a:r>
              <a:rPr lang="ru-RU" sz="1800" b="1" i="1" dirty="0">
                <a:solidFill>
                  <a:srgbClr val="FF0000"/>
                </a:solidFill>
                <a:effectLst/>
              </a:rPr>
              <a:t>Хоть пока я и не стар,</a:t>
            </a:r>
            <a:endParaRPr lang="ru-RU" sz="1800" b="1" dirty="0">
              <a:solidFill>
                <a:srgbClr val="FF0000"/>
              </a:solidFill>
              <a:effectLst/>
            </a:endParaRPr>
          </a:p>
          <a:p>
            <a:r>
              <a:rPr lang="ru-RU" sz="1800" b="1" i="1" dirty="0">
                <a:solidFill>
                  <a:srgbClr val="FF0000"/>
                </a:solidFill>
                <a:effectLst/>
              </a:rPr>
              <a:t>Но уже ученый –</a:t>
            </a:r>
            <a:endParaRPr lang="ru-RU" sz="1800" b="1" dirty="0">
              <a:solidFill>
                <a:srgbClr val="FF0000"/>
              </a:solidFill>
              <a:effectLst/>
            </a:endParaRPr>
          </a:p>
          <a:p>
            <a:r>
              <a:rPr lang="ru-RU" sz="1800" b="1" i="1" dirty="0">
                <a:solidFill>
                  <a:srgbClr val="FF0000"/>
                </a:solidFill>
                <a:effectLst/>
              </a:rPr>
              <a:t>Знаю, то - не круг, а шар,</a:t>
            </a:r>
            <a:endParaRPr lang="ru-RU" sz="1800" b="1" dirty="0">
              <a:solidFill>
                <a:srgbClr val="FF0000"/>
              </a:solidFill>
              <a:effectLst/>
            </a:endParaRPr>
          </a:p>
          <a:p>
            <a:r>
              <a:rPr lang="ru-RU" sz="1800" b="1" i="1" dirty="0">
                <a:solidFill>
                  <a:srgbClr val="FF0000"/>
                </a:solidFill>
                <a:effectLst/>
              </a:rPr>
              <a:t>Сильно раскаленный.</a:t>
            </a:r>
            <a:endParaRPr lang="ru-RU" sz="1800" b="1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68760"/>
            <a:ext cx="3096344" cy="2820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4772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400" i="1" dirty="0">
                <a:solidFill>
                  <a:srgbClr val="FF0000"/>
                </a:solidFill>
                <a:effectLst/>
              </a:rPr>
              <a:t>Ночью с Солнцем я меняюсь</a:t>
            </a:r>
            <a:endParaRPr lang="ru-RU" sz="2400" dirty="0">
              <a:solidFill>
                <a:srgbClr val="FF0000"/>
              </a:solidFill>
              <a:effectLst/>
            </a:endParaRPr>
          </a:p>
          <a:p>
            <a:r>
              <a:rPr lang="ru-RU" sz="2400" i="1" dirty="0">
                <a:solidFill>
                  <a:srgbClr val="FF0000"/>
                </a:solidFill>
                <a:effectLst/>
              </a:rPr>
              <a:t>И на небе зажигаюсь.</a:t>
            </a:r>
            <a:endParaRPr lang="ru-RU" sz="2400" dirty="0">
              <a:solidFill>
                <a:srgbClr val="FF0000"/>
              </a:solidFill>
              <a:effectLst/>
            </a:endParaRPr>
          </a:p>
          <a:p>
            <a:r>
              <a:rPr lang="ru-RU" sz="2400" i="1" dirty="0">
                <a:solidFill>
                  <a:srgbClr val="FF0000"/>
                </a:solidFill>
                <a:effectLst/>
              </a:rPr>
              <a:t>Сыплю мягкими лучами,</a:t>
            </a:r>
            <a:endParaRPr lang="ru-RU" sz="2400" dirty="0">
              <a:solidFill>
                <a:srgbClr val="FF0000"/>
              </a:solidFill>
              <a:effectLst/>
            </a:endParaRPr>
          </a:p>
          <a:p>
            <a:r>
              <a:rPr lang="ru-RU" sz="2400" i="1" dirty="0">
                <a:solidFill>
                  <a:srgbClr val="FF0000"/>
                </a:solidFill>
                <a:effectLst/>
              </a:rPr>
              <a:t>Словно серебром.</a:t>
            </a:r>
            <a:endParaRPr lang="ru-RU" sz="2400" dirty="0">
              <a:solidFill>
                <a:srgbClr val="FF0000"/>
              </a:solidFill>
              <a:effectLst/>
            </a:endParaRPr>
          </a:p>
          <a:p>
            <a:r>
              <a:rPr lang="ru-RU" sz="2400" i="1" dirty="0">
                <a:solidFill>
                  <a:srgbClr val="FF0000"/>
                </a:solidFill>
                <a:effectLst/>
              </a:rPr>
              <a:t>Полной быть могу ночами,</a:t>
            </a:r>
            <a:endParaRPr lang="ru-RU" sz="2400" dirty="0">
              <a:solidFill>
                <a:srgbClr val="FF0000"/>
              </a:solidFill>
              <a:effectLst/>
            </a:endParaRPr>
          </a:p>
          <a:p>
            <a:r>
              <a:rPr lang="ru-RU" sz="2400" i="1" dirty="0">
                <a:solidFill>
                  <a:srgbClr val="FF0000"/>
                </a:solidFill>
                <a:effectLst/>
              </a:rPr>
              <a:t>А могу - серпом.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1592" y="2062676"/>
            <a:ext cx="2578665" cy="2273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687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i="1" dirty="0">
                <a:solidFill>
                  <a:srgbClr val="FF0000"/>
                </a:solidFill>
                <a:effectLst/>
              </a:rPr>
              <a:t>Ночью посмотри в оконце –</a:t>
            </a:r>
            <a:endParaRPr lang="ru-RU" sz="2400" dirty="0">
              <a:solidFill>
                <a:srgbClr val="FF0000"/>
              </a:solidFill>
              <a:effectLst/>
            </a:endParaRPr>
          </a:p>
          <a:p>
            <a:r>
              <a:rPr lang="ru-RU" sz="2400" i="1" dirty="0">
                <a:solidFill>
                  <a:srgbClr val="FF0000"/>
                </a:solidFill>
                <a:effectLst/>
              </a:rPr>
              <a:t>В небе высоко Зажигаемся,</a:t>
            </a:r>
            <a:endParaRPr lang="ru-RU" sz="2400" dirty="0">
              <a:solidFill>
                <a:srgbClr val="FF0000"/>
              </a:solidFill>
              <a:effectLst/>
            </a:endParaRPr>
          </a:p>
          <a:p>
            <a:r>
              <a:rPr lang="ru-RU" sz="2400" i="1" dirty="0">
                <a:solidFill>
                  <a:srgbClr val="FF0000"/>
                </a:solidFill>
                <a:effectLst/>
              </a:rPr>
              <a:t>как солнца, Очень далеко. 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40768"/>
            <a:ext cx="3528392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408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i="1" dirty="0">
                <a:solidFill>
                  <a:srgbClr val="FF0000"/>
                </a:solidFill>
                <a:effectLst/>
              </a:rPr>
              <a:t>В телескоп скорей взгляните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Он гуляет по орбите.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Там начальник он над всеми,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Больше всех других планет.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В нашей солнечной системе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Никого крупнее нет.</a:t>
            </a:r>
            <a:r>
              <a:rPr lang="ru-RU" i="1" dirty="0">
                <a:solidFill>
                  <a:srgbClr val="FF0000"/>
                </a:solidFill>
                <a:effectLst/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1592" y="2234169"/>
            <a:ext cx="2578665" cy="193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1466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800" i="1" dirty="0">
                <a:solidFill>
                  <a:srgbClr val="FF0000"/>
                </a:solidFill>
                <a:effectLst/>
              </a:rPr>
              <a:t>Все планеты с полюсами,</a:t>
            </a:r>
            <a:endParaRPr lang="ru-RU" sz="1800" dirty="0">
              <a:solidFill>
                <a:srgbClr val="FF0000"/>
              </a:solidFill>
              <a:effectLst/>
            </a:endParaRPr>
          </a:p>
          <a:p>
            <a:r>
              <a:rPr lang="ru-RU" sz="1800" i="1" dirty="0">
                <a:solidFill>
                  <a:srgbClr val="FF0000"/>
                </a:solidFill>
                <a:effectLst/>
              </a:rPr>
              <a:t>Есть экватор у любой.</a:t>
            </a:r>
            <a:endParaRPr lang="ru-RU" sz="1800" dirty="0">
              <a:solidFill>
                <a:srgbClr val="FF0000"/>
              </a:solidFill>
              <a:effectLst/>
            </a:endParaRPr>
          </a:p>
          <a:p>
            <a:r>
              <a:rPr lang="ru-RU" sz="1800" i="1" dirty="0">
                <a:solidFill>
                  <a:srgbClr val="FF0000"/>
                </a:solidFill>
                <a:effectLst/>
              </a:rPr>
              <a:t>Но планеты с поясами</a:t>
            </a:r>
            <a:endParaRPr lang="ru-RU" sz="1800" dirty="0">
              <a:solidFill>
                <a:srgbClr val="FF0000"/>
              </a:solidFill>
              <a:effectLst/>
            </a:endParaRPr>
          </a:p>
          <a:p>
            <a:r>
              <a:rPr lang="ru-RU" sz="1800" i="1" dirty="0">
                <a:solidFill>
                  <a:srgbClr val="FF0000"/>
                </a:solidFill>
                <a:effectLst/>
              </a:rPr>
              <a:t>Не найдете вы другой.</a:t>
            </a:r>
            <a:endParaRPr lang="ru-RU" sz="1800" dirty="0">
              <a:solidFill>
                <a:srgbClr val="FF0000"/>
              </a:solidFill>
              <a:effectLst/>
            </a:endParaRPr>
          </a:p>
          <a:p>
            <a:r>
              <a:rPr lang="ru-RU" sz="1800" i="1" dirty="0">
                <a:solidFill>
                  <a:srgbClr val="FF0000"/>
                </a:solidFill>
                <a:effectLst/>
              </a:rPr>
              <a:t>В этих кольцах он один,</a:t>
            </a:r>
            <a:endParaRPr lang="ru-RU" sz="1800" dirty="0">
              <a:solidFill>
                <a:srgbClr val="FF0000"/>
              </a:solidFill>
              <a:effectLst/>
            </a:endParaRPr>
          </a:p>
          <a:p>
            <a:r>
              <a:rPr lang="ru-RU" sz="1800" i="1" dirty="0">
                <a:solidFill>
                  <a:srgbClr val="FF0000"/>
                </a:solidFill>
                <a:effectLst/>
              </a:rPr>
              <a:t>Очень важный господин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592" y="1268760"/>
            <a:ext cx="3546832" cy="2775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5980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i="1" dirty="0">
                <a:solidFill>
                  <a:srgbClr val="FF0000"/>
                </a:solidFill>
                <a:effectLst/>
              </a:rPr>
              <a:t>В небе я свечусь нередко,</a:t>
            </a:r>
            <a:endParaRPr lang="ru-RU" sz="2400" dirty="0">
              <a:solidFill>
                <a:srgbClr val="FF0000"/>
              </a:solidFill>
              <a:effectLst/>
            </a:endParaRPr>
          </a:p>
          <a:p>
            <a:r>
              <a:rPr lang="ru-RU" sz="2400" i="1" dirty="0">
                <a:solidFill>
                  <a:srgbClr val="FF0000"/>
                </a:solidFill>
                <a:effectLst/>
              </a:rPr>
              <a:t>Ваша ближняя соседка.</a:t>
            </a:r>
            <a:endParaRPr lang="ru-RU" sz="2400" dirty="0">
              <a:solidFill>
                <a:srgbClr val="FF0000"/>
              </a:solidFill>
              <a:effectLst/>
            </a:endParaRPr>
          </a:p>
          <a:p>
            <a:r>
              <a:rPr lang="ru-RU" sz="2400" i="1" dirty="0">
                <a:solidFill>
                  <a:srgbClr val="FF0000"/>
                </a:solidFill>
                <a:effectLst/>
              </a:rPr>
              <a:t>Я Меркурию сестра,</a:t>
            </a:r>
            <a:endParaRPr lang="ru-RU" sz="2400" dirty="0">
              <a:solidFill>
                <a:srgbClr val="FF0000"/>
              </a:solidFill>
              <a:effectLst/>
            </a:endParaRPr>
          </a:p>
          <a:p>
            <a:r>
              <a:rPr lang="ru-RU" sz="2400" i="1" dirty="0">
                <a:solidFill>
                  <a:srgbClr val="FF0000"/>
                </a:solidFill>
                <a:effectLst/>
              </a:rPr>
              <a:t>И на мне всегда жара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64704"/>
            <a:ext cx="360040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552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1412776"/>
            <a:ext cx="3008313" cy="4691063"/>
          </a:xfrm>
        </p:spPr>
        <p:txBody>
          <a:bodyPr>
            <a:normAutofit/>
          </a:bodyPr>
          <a:lstStyle/>
          <a:p>
            <a:r>
              <a:rPr lang="ru-RU" sz="1800" i="1" dirty="0">
                <a:solidFill>
                  <a:srgbClr val="FF0000"/>
                </a:solidFill>
                <a:effectLst/>
              </a:rPr>
              <a:t>Это красная планета</a:t>
            </a:r>
            <a:endParaRPr lang="ru-RU" sz="1800" dirty="0">
              <a:solidFill>
                <a:srgbClr val="FF0000"/>
              </a:solidFill>
              <a:effectLst/>
            </a:endParaRPr>
          </a:p>
          <a:p>
            <a:r>
              <a:rPr lang="ru-RU" sz="1800" i="1" dirty="0">
                <a:solidFill>
                  <a:srgbClr val="FF0000"/>
                </a:solidFill>
                <a:effectLst/>
              </a:rPr>
              <a:t>По соседству с нами.</a:t>
            </a:r>
            <a:endParaRPr lang="ru-RU" sz="1800" dirty="0">
              <a:solidFill>
                <a:srgbClr val="FF0000"/>
              </a:solidFill>
              <a:effectLst/>
            </a:endParaRPr>
          </a:p>
          <a:p>
            <a:r>
              <a:rPr lang="ru-RU" sz="1800" i="1" dirty="0">
                <a:solidFill>
                  <a:srgbClr val="FF0000"/>
                </a:solidFill>
                <a:effectLst/>
              </a:rPr>
              <a:t>Он зимой и даже летом</a:t>
            </a:r>
            <a:endParaRPr lang="ru-RU" sz="1800" dirty="0">
              <a:solidFill>
                <a:srgbClr val="FF0000"/>
              </a:solidFill>
              <a:effectLst/>
            </a:endParaRPr>
          </a:p>
          <a:p>
            <a:r>
              <a:rPr lang="ru-RU" sz="1800" i="1" dirty="0">
                <a:solidFill>
                  <a:srgbClr val="FF0000"/>
                </a:solidFill>
                <a:effectLst/>
              </a:rPr>
              <a:t>Мерзнет надо льдами.</a:t>
            </a:r>
            <a:endParaRPr lang="ru-RU" sz="1800" dirty="0">
              <a:solidFill>
                <a:srgbClr val="FF0000"/>
              </a:solidFill>
              <a:effectLst/>
            </a:endParaRPr>
          </a:p>
          <a:p>
            <a:r>
              <a:rPr lang="ru-RU" sz="1800" i="1" dirty="0">
                <a:solidFill>
                  <a:srgbClr val="FF0000"/>
                </a:solidFill>
                <a:effectLst/>
              </a:rPr>
              <a:t>Странно, что ни говори, -</a:t>
            </a:r>
            <a:endParaRPr lang="ru-RU" sz="1800" dirty="0">
              <a:solidFill>
                <a:srgbClr val="FF0000"/>
              </a:solidFill>
              <a:effectLst/>
            </a:endParaRPr>
          </a:p>
          <a:p>
            <a:r>
              <a:rPr lang="ru-RU" sz="1800" i="1" dirty="0">
                <a:solidFill>
                  <a:srgbClr val="FF0000"/>
                </a:solidFill>
                <a:effectLst/>
              </a:rPr>
              <a:t>Лед не сверху, а внутри.</a:t>
            </a:r>
            <a:endParaRPr lang="ru-RU" sz="1800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24745"/>
            <a:ext cx="4032448" cy="304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223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1412776"/>
            <a:ext cx="3008313" cy="4691063"/>
          </a:xfrm>
        </p:spPr>
        <p:txBody>
          <a:bodyPr>
            <a:normAutofit/>
          </a:bodyPr>
          <a:lstStyle/>
          <a:p>
            <a:r>
              <a:rPr lang="ru-RU" sz="2000" i="1" dirty="0">
                <a:solidFill>
                  <a:srgbClr val="FF0000"/>
                </a:solidFill>
                <a:effectLst/>
              </a:rPr>
              <a:t>Вот планетам младший брат,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По размеру маловат.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К солнышку всех ближе он,</a:t>
            </a:r>
            <a:endParaRPr lang="ru-RU" sz="2000" dirty="0">
              <a:solidFill>
                <a:srgbClr val="FF0000"/>
              </a:solidFill>
              <a:effectLst/>
            </a:endParaRPr>
          </a:p>
          <a:p>
            <a:r>
              <a:rPr lang="ru-RU" sz="2000" i="1" dirty="0">
                <a:solidFill>
                  <a:srgbClr val="FF0000"/>
                </a:solidFill>
                <a:effectLst/>
              </a:rPr>
              <a:t>Потому и раскален. 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64088" y="1484784"/>
            <a:ext cx="259228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804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76</TotalTime>
  <Words>427</Words>
  <Application>Microsoft Office PowerPoint</Application>
  <PresentationFormat>Экран (4:3)</PresentationFormat>
  <Paragraphs>91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Космические загадки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Молодцы!!!!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Космические загадки</dc:title>
  <dc:creator>ира</dc:creator>
  <cp:lastModifiedBy>Маргарита</cp:lastModifiedBy>
  <cp:revision>13</cp:revision>
  <dcterms:created xsi:type="dcterms:W3CDTF">2017-02-04T15:55:59Z</dcterms:created>
  <dcterms:modified xsi:type="dcterms:W3CDTF">2021-04-03T13:00:14Z</dcterms:modified>
</cp:coreProperties>
</file>