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0" r:id="rId16"/>
    <p:sldId id="272" r:id="rId1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4152" y="-13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507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5646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226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3757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503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7177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8902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2736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7163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5423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7029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146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03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02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825" y="827584"/>
            <a:ext cx="5170363" cy="2376264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dirty="0" smtClean="0"/>
              <a:t>Тема номера: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Большая Покровская — сердце Нижнего Новгорода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0688" y="282878"/>
            <a:ext cx="5832648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Информационный </a:t>
            </a:r>
            <a:r>
              <a:rPr lang="ru-RU" dirty="0" smtClean="0">
                <a:solidFill>
                  <a:schemeClr val="bg1"/>
                </a:solidFill>
              </a:rPr>
              <a:t>журнал «Мой любимый город»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6868" y="8693521"/>
            <a:ext cx="4840288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78255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934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/>
              <a:t>Государственный банк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736692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4" y="251520"/>
            <a:ext cx="5966420" cy="89344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200" b="1" dirty="0"/>
              <a:t>Нижегородский академический театр кукол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790756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776" y="251520"/>
            <a:ext cx="5102324" cy="82144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/>
              <a:t>Художественные промыслы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9919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72000"/>
            <a:ext cx="6858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65" y="-36512"/>
            <a:ext cx="6851035" cy="453881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067944"/>
            <a:ext cx="6172200" cy="79208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Разнообразие </a:t>
            </a:r>
            <a:r>
              <a:rPr lang="ru-RU" b="1" dirty="0" smtClean="0"/>
              <a:t>скульптур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30511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6858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572000"/>
            <a:ext cx="3429000" cy="457200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0432" y="4512016"/>
            <a:ext cx="3687568" cy="46319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4067944"/>
            <a:ext cx="6172200" cy="86409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Разнообразие </a:t>
            </a:r>
            <a:r>
              <a:rPr lang="ru-RU" b="1" dirty="0" smtClean="0"/>
              <a:t>скульптур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34792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5" y="0"/>
            <a:ext cx="6858000" cy="4572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50135"/>
            <a:ext cx="6858000" cy="449386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804497"/>
            <a:ext cx="6172200" cy="86409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Разнообразие </a:t>
            </a:r>
            <a:r>
              <a:rPr lang="ru-RU" b="1" dirty="0" smtClean="0"/>
              <a:t>скульптур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79875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57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900" y="5004048"/>
            <a:ext cx="6172200" cy="31641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smtClean="0"/>
              <a:t>Главный редактор : Барабанщикова Татьяна Николаевна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marL="0" indent="0" algn="ctr">
              <a:buNone/>
            </a:pPr>
            <a:r>
              <a:rPr lang="ru-RU" b="1" dirty="0" smtClean="0"/>
              <a:t>Тираж : 1 единица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406360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3000" r="-5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816" y="107504"/>
            <a:ext cx="4968552" cy="165618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r"/>
            <a:r>
              <a:rPr lang="ru-RU" sz="2800" b="1" dirty="0" smtClean="0"/>
              <a:t>Начало Большой Покровской Нижнего Новгорода идет от площади Минина и Пожарского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397928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40" y="251520"/>
            <a:ext cx="3384376" cy="1512168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 smtClean="0"/>
              <a:t>Трехэтажный Дворец труда/Дом профсоюзов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52813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47000" r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539552"/>
            <a:ext cx="3024336" cy="187220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 smtClean="0"/>
              <a:t>Верхнепосадские </a:t>
            </a:r>
            <a:r>
              <a:rPr lang="ru-RU" sz="3100" b="1" dirty="0"/>
              <a:t>торговые палаты/«Дом-сундук»</a:t>
            </a:r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3121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0000" t="-1000" r="-10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2656" y="251520"/>
            <a:ext cx="3600400" cy="13681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2800" b="1" dirty="0"/>
              <a:t>Доходный дом братьев Фроловых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66027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4" y="7452320"/>
            <a:ext cx="6172200" cy="152400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100" b="1" dirty="0"/>
              <a:t>Выставочный зал Нижегородского историко-архитектурного музея-заповедника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898868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2816" y="179512"/>
            <a:ext cx="4804048" cy="67742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Нижегородский театр драмы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322257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50000" r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704" y="611560"/>
            <a:ext cx="5390356" cy="10374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Доходный дом Кудряшова и Чеснокова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1894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65000" t="-10000" r="-65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664" y="7524328"/>
            <a:ext cx="6172200" cy="125598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b="1" dirty="0"/>
              <a:t>Дворянское собрание на Большой Покровской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5638765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</TotalTime>
  <Words>80</Words>
  <Application>Microsoft Office PowerPoint</Application>
  <PresentationFormat>Экран (4:3)</PresentationFormat>
  <Paragraphs>20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Тема номера: Большая Покровская — сердце Нижнего Новгорода</vt:lpstr>
      <vt:lpstr>Начало Большой Покровской Нижнего Новгорода идет от площади Минина и Пожарского</vt:lpstr>
      <vt:lpstr>Трехэтажный Дворец труда/Дом профсоюзов</vt:lpstr>
      <vt:lpstr>Верхнепосадские торговые палаты/«Дом-сундук» </vt:lpstr>
      <vt:lpstr>Доходный дом братьев Фроловых</vt:lpstr>
      <vt:lpstr>Выставочный зал Нижегородского историко-архитектурного музея-заповедника </vt:lpstr>
      <vt:lpstr>Нижегородский театр драмы.</vt:lpstr>
      <vt:lpstr>Доходный дом Кудряшова и Чеснокова</vt:lpstr>
      <vt:lpstr>Дворянское собрание на Большой Покровской</vt:lpstr>
      <vt:lpstr>Государственный банк.</vt:lpstr>
      <vt:lpstr>Нижегородский академический театр кукол</vt:lpstr>
      <vt:lpstr>Художественные промыслы.</vt:lpstr>
      <vt:lpstr>Разнообразие скульптур</vt:lpstr>
      <vt:lpstr>Разнообразие скульптур</vt:lpstr>
      <vt:lpstr>Разнообразие скульптур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номера: Большая Покровская — сердце Нижнего Новгорода</dc:title>
  <dc:creator>user</dc:creator>
  <cp:lastModifiedBy>user</cp:lastModifiedBy>
  <cp:revision>13</cp:revision>
  <dcterms:created xsi:type="dcterms:W3CDTF">2021-03-30T18:21:15Z</dcterms:created>
  <dcterms:modified xsi:type="dcterms:W3CDTF">2021-04-05T18:21:04Z</dcterms:modified>
</cp:coreProperties>
</file>