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8" r:id="rId4"/>
    <p:sldId id="259" r:id="rId5"/>
    <p:sldId id="260" r:id="rId6"/>
    <p:sldId id="263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924" y="-10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640" y="683568"/>
            <a:ext cx="6336704" cy="26642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/>
              </a:rPr>
              <a:t>Тема Номера: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Нижегородский </a:t>
            </a:r>
            <a:r>
              <a:rPr lang="ru-RU" dirty="0">
                <a:solidFill>
                  <a:srgbClr val="FF0000"/>
                </a:solidFill>
                <a:effectLst/>
              </a:rPr>
              <a:t>планетарий </a:t>
            </a:r>
            <a:r>
              <a:rPr lang="ru-RU" dirty="0" smtClean="0">
                <a:solidFill>
                  <a:srgbClr val="FF0000"/>
                </a:solidFill>
                <a:effectLst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им</a:t>
            </a:r>
            <a:r>
              <a:rPr lang="ru-RU" dirty="0">
                <a:solidFill>
                  <a:srgbClr val="FF0000"/>
                </a:solidFill>
                <a:effectLst/>
              </a:rPr>
              <a:t>. Г. М. Гречко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688" y="3491880"/>
            <a:ext cx="5697252" cy="379816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81298" y="282878"/>
            <a:ext cx="549458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Информационный </a:t>
            </a:r>
            <a:r>
              <a:rPr lang="ru-RU" b="1" dirty="0" smtClean="0">
                <a:solidFill>
                  <a:schemeClr val="bg1"/>
                </a:solidFill>
              </a:rPr>
              <a:t>журнал «Мой любимый город»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648" y="3402285"/>
            <a:ext cx="1157883" cy="1673771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663" y="6588224"/>
            <a:ext cx="1460239" cy="194698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2622" y="6732240"/>
            <a:ext cx="2591479" cy="1728192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124745" y="8676456"/>
            <a:ext cx="460851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МБДОУ «Детский сад № 369», Группа № 4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233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522" y="0"/>
            <a:ext cx="6172200" cy="269979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  <a:effectLst/>
              </a:rPr>
              <a:t>Нижегородский </a:t>
            </a:r>
            <a:r>
              <a:rPr lang="ru-RU" sz="2800" dirty="0" smtClean="0">
                <a:solidFill>
                  <a:srgbClr val="FF0000"/>
                </a:solidFill>
                <a:effectLst/>
              </a:rPr>
              <a:t>планетарий носит имя Советского космонавта, </a:t>
            </a:r>
            <a:r>
              <a:rPr lang="ru-RU" sz="2800" dirty="0">
                <a:solidFill>
                  <a:srgbClr val="FF0000"/>
                </a:solidFill>
                <a:effectLst/>
              </a:rPr>
              <a:t>дважды Герой Советского </a:t>
            </a:r>
            <a:r>
              <a:rPr lang="ru-RU" sz="2800" dirty="0" smtClean="0">
                <a:solidFill>
                  <a:srgbClr val="FF0000"/>
                </a:solidFill>
                <a:effectLst/>
              </a:rPr>
              <a:t>Союза –</a:t>
            </a:r>
            <a:br>
              <a:rPr lang="ru-RU" sz="2800" dirty="0" smtClean="0">
                <a:solidFill>
                  <a:srgbClr val="FF0000"/>
                </a:solidFill>
                <a:effectLst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2800" u="sng" dirty="0" smtClean="0">
                <a:solidFill>
                  <a:srgbClr val="FF0000"/>
                </a:solidFill>
                <a:effectLst/>
              </a:rPr>
              <a:t>Гречко Георгия  Михайловича</a:t>
            </a:r>
            <a:r>
              <a:rPr lang="ru-RU" sz="2800" dirty="0">
                <a:solidFill>
                  <a:srgbClr val="FF0000"/>
                </a:solidFill>
                <a:effectLst/>
              </a:rPr>
              <a:t/>
            </a:r>
            <a:br>
              <a:rPr lang="ru-RU" sz="2800" dirty="0">
                <a:solidFill>
                  <a:srgbClr val="FF0000"/>
                </a:solidFill>
                <a:effectLst/>
              </a:rPr>
            </a:br>
            <a:r>
              <a:rPr lang="ru-RU" sz="2800" dirty="0">
                <a:solidFill>
                  <a:srgbClr val="FF0000"/>
                </a:solidFill>
                <a:effectLst/>
              </a:rPr>
              <a:t> </a:t>
            </a:r>
            <a:endParaRPr lang="ru-RU" sz="2400" b="0" dirty="0">
              <a:solidFill>
                <a:srgbClr val="FF0000"/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696" y="2334123"/>
            <a:ext cx="4592253" cy="636735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25144" y="5940152"/>
            <a:ext cx="1872208" cy="276132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4971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9361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  <a:effectLst/>
              </a:rPr>
              <a:t>Большой  звёздный зал</a:t>
            </a:r>
            <a:endParaRPr lang="ru-RU" sz="3600" dirty="0"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2361" y="5076056"/>
            <a:ext cx="5574109" cy="361990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32656" y="1043608"/>
            <a:ext cx="62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Здесь можно </a:t>
            </a:r>
            <a:r>
              <a:rPr lang="ru-RU" sz="2000" dirty="0"/>
              <a:t>отправиться в захватывающее </a:t>
            </a:r>
            <a:endParaRPr lang="ru-RU" sz="2000" dirty="0" smtClean="0"/>
          </a:p>
          <a:p>
            <a:pPr algn="ctr"/>
            <a:r>
              <a:rPr lang="ru-RU" sz="2000" dirty="0" smtClean="0"/>
              <a:t>виртуальное </a:t>
            </a:r>
            <a:r>
              <a:rPr lang="ru-RU" sz="2000" dirty="0"/>
              <a:t>путешествие по Вселенной, </a:t>
            </a:r>
            <a:r>
              <a:rPr lang="ru-RU" sz="2000" dirty="0" smtClean="0"/>
              <a:t>пролететь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по нашей Солнечной системе или </a:t>
            </a:r>
            <a:r>
              <a:rPr lang="ru-RU" sz="2000" dirty="0" smtClean="0"/>
              <a:t>побывать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на старте космического корабля.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1228242" y="1985159"/>
            <a:ext cx="3241005" cy="4104458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41169" y="2987824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Коллективная работа </a:t>
            </a:r>
          </a:p>
          <a:p>
            <a:r>
              <a:rPr lang="ru-RU" dirty="0" smtClean="0"/>
              <a:t>«Космические жители»</a:t>
            </a:r>
          </a:p>
          <a:p>
            <a:r>
              <a:rPr lang="ru-RU" dirty="0" smtClean="0"/>
              <a:t> группа №4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32656" y="6012160"/>
            <a:ext cx="1516109" cy="221788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023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78" y="179512"/>
            <a:ext cx="6172200" cy="67742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  <a:effectLst/>
              </a:rPr>
              <a:t>Зал «Астрономия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  <a:effectLst/>
              </a:rPr>
              <a:t>»</a:t>
            </a:r>
            <a:endParaRPr lang="ru-RU" dirty="0">
              <a:solidFill>
                <a:schemeClr val="bg2">
                  <a:lumMod val="75000"/>
                </a:schemeClr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226" y="2339752"/>
            <a:ext cx="6125539" cy="4041077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0648" y="827584"/>
            <a:ext cx="62646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Оснащён  </a:t>
            </a:r>
            <a:r>
              <a:rPr lang="ru-RU" sz="2000" dirty="0"/>
              <a:t>оптико-механическим проектором «</a:t>
            </a:r>
            <a:r>
              <a:rPr lang="ru-RU" sz="2000" dirty="0" err="1"/>
              <a:t>Skymaster</a:t>
            </a:r>
            <a:r>
              <a:rPr lang="ru-RU" sz="2000" dirty="0"/>
              <a:t> ZKP-2», </a:t>
            </a:r>
            <a:endParaRPr lang="ru-RU" sz="2000" dirty="0" smtClean="0"/>
          </a:p>
          <a:p>
            <a:pPr algn="ctr"/>
            <a:r>
              <a:rPr lang="ru-RU" sz="2000" dirty="0" smtClean="0"/>
              <a:t>позволяющим </a:t>
            </a:r>
            <a:r>
              <a:rPr lang="ru-RU" sz="2000" dirty="0"/>
              <a:t>демонстрировать практически </a:t>
            </a:r>
            <a:endParaRPr lang="ru-RU" sz="2000" dirty="0" smtClean="0"/>
          </a:p>
          <a:p>
            <a:pPr algn="ctr"/>
            <a:r>
              <a:rPr lang="ru-RU" sz="2000" dirty="0" smtClean="0"/>
              <a:t>реалистичное </a:t>
            </a:r>
            <a:r>
              <a:rPr lang="ru-RU" sz="2000" dirty="0"/>
              <a:t>изображение звёздного неба</a:t>
            </a:r>
            <a:r>
              <a:rPr lang="ru-RU" sz="2400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1129" y="7092280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Коллективная работа «Планеты» </a:t>
            </a:r>
          </a:p>
          <a:p>
            <a:r>
              <a:rPr lang="ru-RU" dirty="0" smtClean="0"/>
              <a:t>Группа № 4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940160" y="5436096"/>
            <a:ext cx="2780928" cy="370790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01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7555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</a:rPr>
              <a:t>Зал </a:t>
            </a:r>
            <a:r>
              <a:rPr lang="ru-RU" dirty="0">
                <a:solidFill>
                  <a:srgbClr val="FF0000"/>
                </a:solidFill>
                <a:effectLst/>
              </a:rPr>
              <a:t>«Космонавтика»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656" y="2627784"/>
            <a:ext cx="4865292" cy="324036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52314" y="683568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В 2007 году в зале «Космонавтика» был установлен </a:t>
            </a:r>
            <a:endParaRPr lang="ru-RU" sz="2000" dirty="0" smtClean="0"/>
          </a:p>
          <a:p>
            <a:pPr algn="ctr"/>
            <a:r>
              <a:rPr lang="ru-RU" sz="2000" dirty="0" smtClean="0"/>
              <a:t>уникальный </a:t>
            </a:r>
            <a:r>
              <a:rPr lang="ru-RU" sz="2000" dirty="0"/>
              <a:t>космический тренажер </a:t>
            </a:r>
            <a:endParaRPr lang="ru-RU" sz="2000" dirty="0" smtClean="0"/>
          </a:p>
          <a:p>
            <a:pPr algn="ctr"/>
            <a:r>
              <a:rPr lang="ru-RU" sz="2000" dirty="0" smtClean="0"/>
              <a:t>ручного </a:t>
            </a:r>
            <a:r>
              <a:rPr lang="ru-RU" sz="2000" dirty="0"/>
              <a:t>сближения и стыковки космического </a:t>
            </a:r>
            <a:endParaRPr lang="ru-RU" sz="2000" dirty="0" smtClean="0"/>
          </a:p>
          <a:p>
            <a:pPr algn="ctr"/>
            <a:r>
              <a:rPr lang="ru-RU" sz="2000" dirty="0" smtClean="0"/>
              <a:t>корабля </a:t>
            </a:r>
            <a:r>
              <a:rPr lang="ru-RU" sz="2000" dirty="0"/>
              <a:t>«Союз-ТМА» с Международной </a:t>
            </a:r>
            <a:endParaRPr lang="ru-RU" sz="2000" dirty="0" smtClean="0"/>
          </a:p>
          <a:p>
            <a:pPr algn="ctr"/>
            <a:r>
              <a:rPr lang="ru-RU" sz="2000" dirty="0" smtClean="0"/>
              <a:t>космической </a:t>
            </a:r>
            <a:r>
              <a:rPr lang="ru-RU" sz="2000" dirty="0"/>
              <a:t>станцией (МКС). 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0808" y="5364088"/>
            <a:ext cx="4653759" cy="36004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4391835" y="3104117"/>
            <a:ext cx="1634497" cy="2362793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9239" y="6372200"/>
            <a:ext cx="1561569" cy="2303934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7881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108012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Открытая астрономическая обсерватория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647" y="5004048"/>
            <a:ext cx="5688632" cy="3968597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" y="1259632"/>
            <a:ext cx="33566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телескоп можно наблюдать </a:t>
            </a:r>
            <a:r>
              <a:rPr lang="ru-RU" sz="2400" dirty="0"/>
              <a:t>процессы, происходящие на Солнце</a:t>
            </a:r>
            <a:r>
              <a:rPr lang="ru-RU" sz="2400" dirty="0" smtClean="0"/>
              <a:t>,</a:t>
            </a:r>
          </a:p>
          <a:p>
            <a:pPr algn="ctr"/>
            <a:r>
              <a:rPr lang="ru-RU" sz="2400" dirty="0" smtClean="0"/>
              <a:t> Луне, на планетах, можно также фотографировать </a:t>
            </a:r>
            <a:r>
              <a:rPr lang="ru-RU" sz="2400" dirty="0"/>
              <a:t>объекты </a:t>
            </a:r>
            <a:endParaRPr lang="ru-RU" sz="2400" dirty="0" smtClean="0"/>
          </a:p>
          <a:p>
            <a:pPr algn="ctr"/>
            <a:r>
              <a:rPr lang="ru-RU" sz="2400" dirty="0" smtClean="0"/>
              <a:t>Солнечной </a:t>
            </a:r>
            <a:r>
              <a:rPr lang="ru-RU" sz="2400" dirty="0"/>
              <a:t>системы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4097280" y="1122926"/>
            <a:ext cx="2060714" cy="296522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6200000">
            <a:off x="4335793" y="3456873"/>
            <a:ext cx="1761466" cy="2695576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2733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156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Тема Номера: Нижегородский планетарий  им. Г. М. Гречко</vt:lpstr>
      <vt:lpstr>Нижегородский планетарий носит имя Советского космонавта, дважды Герой Советского Союза –   Гречко Георгия  Михайловича  </vt:lpstr>
      <vt:lpstr>Большой  звёздный зал</vt:lpstr>
      <vt:lpstr>Зал «Астрономия»</vt:lpstr>
      <vt:lpstr>Зал «Космонавтика»</vt:lpstr>
      <vt:lpstr>Открытая астрономическая обсерватория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Нижегородский планетарий им. Г. М. Гречко</dc:title>
  <dc:creator>user</dc:creator>
  <cp:lastModifiedBy>user</cp:lastModifiedBy>
  <cp:revision>14</cp:revision>
  <dcterms:created xsi:type="dcterms:W3CDTF">2021-03-30T13:15:24Z</dcterms:created>
  <dcterms:modified xsi:type="dcterms:W3CDTF">2021-04-05T18:23:16Z</dcterms:modified>
</cp:coreProperties>
</file>