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0" d="100"/>
          <a:sy n="50" d="100"/>
        </p:scale>
        <p:origin x="66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996DFC-36D4-4912-8BE8-AAFB978844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278A96A-B22B-4EC5-89FF-942FB8718F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8F80BFE-7F93-439A-821F-FF5C5E03F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D7984-AB73-41C0-A1C9-21169A364BFA}" type="datetimeFigureOut">
              <a:rPr lang="ru-RU" smtClean="0"/>
              <a:t>06.04.2021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5C0E825-1333-4940-A3D3-EC9CF1FA9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89801BD-7B99-47D2-82BE-EBC93095A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788-14D6-43A6-97A0-372F6C4CB16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5486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2F9A48-C29E-4F88-B96C-E01640646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261AEA1-FBBA-4E50-BE6A-5407DA0AA6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6A1D86C-2F90-45CC-BEC8-E465A8936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D7984-AB73-41C0-A1C9-21169A364BFA}" type="datetimeFigureOut">
              <a:rPr lang="ru-RU" smtClean="0"/>
              <a:t>06.04.2021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23F78BF-D993-43BD-87B0-12A50F3BB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46DD55D-94D3-48DB-91E7-4E64D6368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788-14D6-43A6-97A0-372F6C4CB16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5746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53C0510-8568-4158-8EFB-B2D3A49E77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644294F-4B98-4915-8570-45FF19836F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ADE16D0-33E5-4B84-B090-6CF088CF7F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D7984-AB73-41C0-A1C9-21169A364BFA}" type="datetimeFigureOut">
              <a:rPr lang="ru-RU" smtClean="0"/>
              <a:t>06.04.2021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0F5AC25-845C-4F28-8FA2-60D3B65EC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5A0B91D-56BE-433A-9396-4AB1EF8AE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788-14D6-43A6-97A0-372F6C4CB16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9820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E6647C-4571-4463-B12D-05D18C82E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9C86CBB-5AF1-4196-843C-5DC3269FE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3657A9-2925-4182-962D-EAA6188D0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D7984-AB73-41C0-A1C9-21169A364BFA}" type="datetimeFigureOut">
              <a:rPr lang="ru-RU" smtClean="0"/>
              <a:t>06.04.2021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AF3EDAF-C5A9-4C95-A5CF-E00A89B53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EF49F5F-65CE-4C14-B8DA-DA504A068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788-14D6-43A6-97A0-372F6C4CB16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9265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814B7C-B203-442D-B118-1BCB187E2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EADC6AA-EEA3-4179-AB1A-26FED302D7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B8A433C-F029-4713-92DD-7F7F3C99A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D7984-AB73-41C0-A1C9-21169A364BFA}" type="datetimeFigureOut">
              <a:rPr lang="ru-RU" smtClean="0"/>
              <a:t>06.04.2021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941CBBB-0B42-443A-9255-22F0461E1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244A573-AD69-49CD-9322-F36C4B8B2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788-14D6-43A6-97A0-372F6C4CB16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9367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594FC8-CB4E-41CA-AA7E-C4C4E4CE8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E66B60-D8D8-432A-A684-75C59C7518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A3B307F-248C-439D-B99E-EDBB62C98F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8FE0D77-F625-4A21-9249-7D4731A3A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D7984-AB73-41C0-A1C9-21169A364BFA}" type="datetimeFigureOut">
              <a:rPr lang="ru-RU" smtClean="0"/>
              <a:t>06.04.2021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3DA65F7-6E69-4825-84A5-06D5CF6BD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8CDF4CA-149B-483B-9420-CE9306A9B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788-14D6-43A6-97A0-372F6C4CB16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219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2F4A90-16EE-4C32-B31F-645828973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1CA2E99-FA70-4E87-B3C8-975A15A3A7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BACEF55-F1FA-4C2D-8D07-1F1712978F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1956D5C-F53E-4B40-9F69-597E3929A2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35E7198-5E0D-46D2-9E61-963460B29E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83609F2-8EFC-4402-BE0B-1DFA26F29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D7984-AB73-41C0-A1C9-21169A364BFA}" type="datetimeFigureOut">
              <a:rPr lang="ru-RU" smtClean="0"/>
              <a:t>06.04.2021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F208DE9-5298-4A78-B87A-57F616A90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53F7074-4491-4546-912B-BFB0906AA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788-14D6-43A6-97A0-372F6C4CB16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4864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9AEC4D-2CF9-4AF3-8771-FB5075426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C883383-896B-4044-8B38-ED54B482A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D7984-AB73-41C0-A1C9-21169A364BFA}" type="datetimeFigureOut">
              <a:rPr lang="ru-RU" smtClean="0"/>
              <a:t>06.04.2021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2DFCE3D-3BF9-4351-99D9-4B368F591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66CBF61-2ACA-4FD2-9C06-20B5248DA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788-14D6-43A6-97A0-372F6C4CB16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539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68E3334-CC5E-4C80-A7C0-A7C0DA7AD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D7984-AB73-41C0-A1C9-21169A364BFA}" type="datetimeFigureOut">
              <a:rPr lang="ru-RU" smtClean="0"/>
              <a:t>06.04.2021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EEF6E77-F9B2-41FA-846E-D3BFFC9F4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5FADA66-0D3C-424C-95FC-A5A1481F1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788-14D6-43A6-97A0-372F6C4CB16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7194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E187CD-A058-4ACB-9ABC-BF00129EE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2589320-40CA-4B0E-BE67-3350F791BD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4B9BF15-922A-46AE-94D9-143799FC2E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05B7E5F-B826-497C-9FE1-90A84DAA9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D7984-AB73-41C0-A1C9-21169A364BFA}" type="datetimeFigureOut">
              <a:rPr lang="ru-RU" smtClean="0"/>
              <a:t>06.04.2021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B32B1D1-16BD-4366-8163-6733CB576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EDCE799-5574-4382-9F81-2EDBC60C7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788-14D6-43A6-97A0-372F6C4CB16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4336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DB0547-0AF4-4D3F-A30D-D043D8662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DC13FFC-91B2-4FE7-905A-6867CDE33E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C4FC855-D99C-4CF7-AE01-DA56BF1122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C81F6F0-534D-4010-BF6F-0F05DE415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D7984-AB73-41C0-A1C9-21169A364BFA}" type="datetimeFigureOut">
              <a:rPr lang="ru-RU" smtClean="0"/>
              <a:t>06.04.2021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1AF7933-2308-4988-9C88-584F793B2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F86F5A7-6569-44D9-BD0C-33264D423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6D788-14D6-43A6-97A0-372F6C4CB16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2399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02D204-5EC6-4294-8992-2B8603E1F3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95C741B-8F21-4EF0-926F-15C69E7725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7A931C8-1333-4983-8F28-2E734132EB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3D7984-AB73-41C0-A1C9-21169A364BFA}" type="datetimeFigureOut">
              <a:rPr lang="ru-RU" smtClean="0"/>
              <a:t>06.04.2021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DD2F44D-EC73-48D8-8A0C-0CBBF5B858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390654F-0AE4-4B0D-8A56-ECAA405E5D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6D788-14D6-43A6-97A0-372F6C4CB16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7819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66476AE3-894F-49F2-B0BE-E53C5EF485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36" y="1463678"/>
            <a:ext cx="4458499" cy="5411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5D74C16-238C-4EEC-8AD3-868F3465144F}"/>
              </a:ext>
            </a:extLst>
          </p:cNvPr>
          <p:cNvSpPr/>
          <p:nvPr/>
        </p:nvSpPr>
        <p:spPr>
          <a:xfrm>
            <a:off x="4340311" y="975303"/>
            <a:ext cx="28545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Что может ?»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AAD5CB-C950-4720-A9DE-54B47A310053}"/>
              </a:ext>
            </a:extLst>
          </p:cNvPr>
          <p:cNvSpPr txBox="1"/>
          <p:nvPr/>
        </p:nvSpPr>
        <p:spPr>
          <a:xfrm>
            <a:off x="4531163" y="489158"/>
            <a:ext cx="2156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7DC8856-D889-4FE0-9AE7-09CC68780FB5}"/>
              </a:ext>
            </a:extLst>
          </p:cNvPr>
          <p:cNvSpPr/>
          <p:nvPr/>
        </p:nvSpPr>
        <p:spPr>
          <a:xfrm>
            <a:off x="5342850" y="2107751"/>
            <a:ext cx="62912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Задача: Формировать умение выделять функции объекта,</a:t>
            </a:r>
          </a:p>
          <a:p>
            <a:r>
              <a:rPr lang="ru-RU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расширение словарного запаса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30598FAD-3966-4D06-BEE6-5C24D3AE7E68}"/>
              </a:ext>
            </a:extLst>
          </p:cNvPr>
          <p:cNvSpPr/>
          <p:nvPr/>
        </p:nvSpPr>
        <p:spPr>
          <a:xfrm>
            <a:off x="881983" y="2031164"/>
            <a:ext cx="4213887" cy="23746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Лопоухий, толстоногий,</a:t>
            </a:r>
            <a:br>
              <a:rPr lang="ru-RU" sz="2800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гора огромный он</a:t>
            </a:r>
            <a:br>
              <a:rPr lang="ru-RU" sz="2800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Хобот длинный. По дороге</a:t>
            </a:r>
            <a:br>
              <a:rPr lang="ru-RU" sz="2800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спеша гуляет…</a:t>
            </a:r>
            <a:endParaRPr lang="ru-RU" sz="28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4" name="Picture 6" descr="Смотреть исходное изображение">
            <a:extLst>
              <a:ext uri="{FF2B5EF4-FFF2-40B4-BE49-F238E27FC236}">
                <a16:creationId xmlns:a16="http://schemas.microsoft.com/office/drawing/2014/main" id="{3A921C9B-E63C-47D9-AAC7-92FB933F8A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51" y="-22145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0F865BB0-A581-4119-A9F1-0A130A6D8ABC}"/>
              </a:ext>
            </a:extLst>
          </p:cNvPr>
          <p:cNvSpPr/>
          <p:nvPr/>
        </p:nvSpPr>
        <p:spPr>
          <a:xfrm>
            <a:off x="4196152" y="2266021"/>
            <a:ext cx="31428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Умеет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56D974CF-54B6-4A6C-95AC-55579CDF30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340" y="322213"/>
            <a:ext cx="4209823" cy="3050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>
            <a:extLst>
              <a:ext uri="{FF2B5EF4-FFF2-40B4-BE49-F238E27FC236}">
                <a16:creationId xmlns:a16="http://schemas.microsoft.com/office/drawing/2014/main" id="{C96F96DE-AB68-4419-ADA0-6AD4F79A24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4833" y="147661"/>
            <a:ext cx="4444589" cy="2961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>
            <a:extLst>
              <a:ext uri="{FF2B5EF4-FFF2-40B4-BE49-F238E27FC236}">
                <a16:creationId xmlns:a16="http://schemas.microsoft.com/office/drawing/2014/main" id="{DE7A33D6-1F08-4717-846D-E8E5E1D43D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503" y="3771306"/>
            <a:ext cx="3826373" cy="289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473B998D-13AF-466B-83A8-9A4C43F4D791}"/>
              </a:ext>
            </a:extLst>
          </p:cNvPr>
          <p:cNvSpPr/>
          <p:nvPr/>
        </p:nvSpPr>
        <p:spPr>
          <a:xfrm>
            <a:off x="228993" y="5491694"/>
            <a:ext cx="2895338" cy="1171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РАСТЕТ</a:t>
            </a:r>
            <a:endParaRPr lang="ru-RU" b="1" dirty="0">
              <a:solidFill>
                <a:srgbClr val="FFFF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ДЫШИТ</a:t>
            </a:r>
            <a:endParaRPr lang="ru-RU" b="1" dirty="0">
              <a:solidFill>
                <a:srgbClr val="FFFF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ДОБЫВАЕТ ПИЩУ</a:t>
            </a:r>
            <a:endParaRPr lang="ru-RU" b="1" dirty="0">
              <a:solidFill>
                <a:srgbClr val="FFFF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6" name="Picture 8" descr="Смотреть исходное изображение">
            <a:extLst>
              <a:ext uri="{FF2B5EF4-FFF2-40B4-BE49-F238E27FC236}">
                <a16:creationId xmlns:a16="http://schemas.microsoft.com/office/drawing/2014/main" id="{7D436AD1-4802-483D-88EF-FB0A41035D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51" y="0"/>
            <a:ext cx="12163411" cy="6859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>
            <a:extLst>
              <a:ext uri="{FF2B5EF4-FFF2-40B4-BE49-F238E27FC236}">
                <a16:creationId xmlns:a16="http://schemas.microsoft.com/office/drawing/2014/main" id="{CD65D27D-70AD-4235-9BF7-E64E13F1BB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60" y="-22145"/>
            <a:ext cx="3928780" cy="3213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6">
            <a:extLst>
              <a:ext uri="{FF2B5EF4-FFF2-40B4-BE49-F238E27FC236}">
                <a16:creationId xmlns:a16="http://schemas.microsoft.com/office/drawing/2014/main" id="{53350D37-C293-4B45-A284-8E79899A7E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056" y="3132177"/>
            <a:ext cx="3987384" cy="2990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>
            <a:extLst>
              <a:ext uri="{FF2B5EF4-FFF2-40B4-BE49-F238E27FC236}">
                <a16:creationId xmlns:a16="http://schemas.microsoft.com/office/drawing/2014/main" id="{385F0C29-B399-4A14-8B64-902CF7CF3A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9550" y="-16631"/>
            <a:ext cx="4488576" cy="2990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C6E98274-F99F-4895-9CBA-C21BA0097476}"/>
              </a:ext>
            </a:extLst>
          </p:cNvPr>
          <p:cNvSpPr/>
          <p:nvPr/>
        </p:nvSpPr>
        <p:spPr>
          <a:xfrm>
            <a:off x="66334" y="4779522"/>
            <a:ext cx="388167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Слон добывает пищу</a:t>
            </a:r>
          </a:p>
          <a:p>
            <a:pPr lvl="0" algn="ctr"/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перевозит грузы</a:t>
            </a:r>
          </a:p>
          <a:p>
            <a:pPr lvl="0" algn="ctr"/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выступает  в цирке  </a:t>
            </a:r>
          </a:p>
        </p:txBody>
      </p:sp>
      <p:pic>
        <p:nvPicPr>
          <p:cNvPr id="2064" name="Picture 16" descr="Смотреть исходное изображение">
            <a:extLst>
              <a:ext uri="{FF2B5EF4-FFF2-40B4-BE49-F238E27FC236}">
                <a16:creationId xmlns:a16="http://schemas.microsoft.com/office/drawing/2014/main" id="{5C9BF0A6-198E-4709-B8FC-0C0F7A05CE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4" y="972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3BA0BFBB-1265-4A85-A4D6-06CACE4AA3E4}"/>
              </a:ext>
            </a:extLst>
          </p:cNvPr>
          <p:cNvSpPr/>
          <p:nvPr/>
        </p:nvSpPr>
        <p:spPr>
          <a:xfrm>
            <a:off x="3137126" y="146039"/>
            <a:ext cx="56653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Можно играть с любым словом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1C6821-2F5B-4C77-98DF-22A5A2C5FFAC}"/>
              </a:ext>
            </a:extLst>
          </p:cNvPr>
          <p:cNvSpPr txBox="1"/>
          <p:nvPr/>
        </p:nvSpPr>
        <p:spPr>
          <a:xfrm>
            <a:off x="8201462" y="6429532"/>
            <a:ext cx="2566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Кавун И.Е</a:t>
            </a:r>
            <a:r>
              <a:rPr lang="ru-RU" dirty="0"/>
              <a:t>.</a:t>
            </a: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9FFC5432-95B6-4D59-9D13-BF108B61C485}"/>
              </a:ext>
            </a:extLst>
          </p:cNvPr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7934" y="5367689"/>
            <a:ext cx="1161129" cy="131921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C5A7355-44C2-4361-BF1E-638C6566D9C9}"/>
              </a:ext>
            </a:extLst>
          </p:cNvPr>
          <p:cNvSpPr txBox="1"/>
          <p:nvPr/>
        </p:nvSpPr>
        <p:spPr>
          <a:xfrm>
            <a:off x="9737127" y="1584474"/>
            <a:ext cx="100380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3+</a:t>
            </a:r>
          </a:p>
        </p:txBody>
      </p:sp>
    </p:spTree>
    <p:extLst>
      <p:ext uri="{BB962C8B-B14F-4D97-AF65-F5344CB8AC3E}">
        <p14:creationId xmlns:p14="http://schemas.microsoft.com/office/powerpoint/2010/main" val="3286719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64</Words>
  <Application>Microsoft Office PowerPoint</Application>
  <PresentationFormat>Широкоэкранный</PresentationFormat>
  <Paragraphs>15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 Ковун</dc:creator>
  <cp:lastModifiedBy>Ирина Ковун</cp:lastModifiedBy>
  <cp:revision>56</cp:revision>
  <dcterms:created xsi:type="dcterms:W3CDTF">2020-04-11T14:22:14Z</dcterms:created>
  <dcterms:modified xsi:type="dcterms:W3CDTF">2021-04-06T06:12:42Z</dcterms:modified>
</cp:coreProperties>
</file>