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xn--80aaebna1dkns0l.xn--p1ai/images/klipart-news/2017/den_materi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dirty="0" smtClean="0"/>
              <a:t>«День матери»</a:t>
            </a:r>
          </a:p>
          <a:p>
            <a:pPr algn="ctr">
              <a:buNone/>
            </a:pPr>
            <a:r>
              <a:rPr lang="ru-RU" sz="6600" dirty="0" smtClean="0"/>
              <a:t> 2020 год </a:t>
            </a:r>
          </a:p>
          <a:p>
            <a:pPr algn="ctr">
              <a:buNone/>
            </a:pPr>
            <a:r>
              <a:rPr lang="ru-RU" sz="6600" dirty="0" smtClean="0"/>
              <a:t>Алова О.А.</a:t>
            </a:r>
          </a:p>
          <a:p>
            <a:pPr algn="ctr">
              <a:buNone/>
            </a:pPr>
            <a:r>
              <a:rPr lang="ru-RU" sz="6600" dirty="0" smtClean="0"/>
              <a:t> 4 В класс</a:t>
            </a:r>
            <a:endParaRPr lang="ru-RU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d13/0004c802-d0b37a38/1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3.infourok.ru/uploads/ex/0dd7/0004671e-88e6adbf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http://900igr.net/up/datas/149646/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8" name="AutoShape 4" descr="http://900igr.net/up/datas/149646/0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s://stixi-proza.ru/wp-content/uploads/2019/06/%D0%9C%D0%B0%D0%BC%D0%B0-%D1%81%D0%BF%D0%B8%D1%82-%D0%BE%D0%BD%D0%B0-%D1%83%D1%81%D1%82%D0%B0%D0%BB%D0%B0%E2%80%A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52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14</Words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 в России</dc:title>
  <dc:creator>Куница Лариса Евгеньевна</dc:creator>
  <cp:lastModifiedBy>lkunitca</cp:lastModifiedBy>
  <cp:revision>17</cp:revision>
  <dcterms:created xsi:type="dcterms:W3CDTF">2020-11-10T09:45:24Z</dcterms:created>
  <dcterms:modified xsi:type="dcterms:W3CDTF">2021-04-06T11:19:59Z</dcterms:modified>
</cp:coreProperties>
</file>