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108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183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455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84270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24404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7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7784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69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530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578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656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659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441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09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919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038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6E1F6-5916-43F8-9BED-60621059607A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AC97E7C-8C23-4942-98C3-2B685EED36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048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654" y="325315"/>
            <a:ext cx="9275884" cy="31846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игрового набора «Дары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Фрёбеля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в коррекционно-развивающий работе с детьми ОВЗ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72300" y="4572000"/>
            <a:ext cx="3695700" cy="685800"/>
          </a:xfrm>
        </p:spPr>
        <p:txBody>
          <a:bodyPr>
            <a:normAutofit/>
          </a:bodyPr>
          <a:lstStyle/>
          <a:p>
            <a:pPr algn="l"/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учитель-дефектолог </a:t>
            </a:r>
            <a:r>
              <a:rPr lang="ru-RU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Иждигатова</a:t>
            </a: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А.Р.</a:t>
            </a:r>
            <a:endParaRPr lang="ru-RU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25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Модуль № 8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«Палочки» 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moy-nabor.ru/thumb/2/Yk_Tw_JJa68vcZoxI7SMkg/r/d/korobka-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2323"/>
            <a:ext cx="5711318" cy="415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38092" y="2325415"/>
            <a:ext cx="506437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омогает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обучиться счёту, овладеть простейшими математическими действиями (сложение и вычитание) с использованием палочек, способствует развитию творческих способностей (составление различных узоров и картинок, развивает речевые способности и самостоятельную игровую деятельность ребёнка.</a:t>
            </a:r>
          </a:p>
        </p:txBody>
      </p:sp>
    </p:spTree>
    <p:extLst>
      <p:ext uri="{BB962C8B-B14F-4D97-AF65-F5344CB8AC3E}">
        <p14:creationId xmlns:p14="http://schemas.microsoft.com/office/powerpoint/2010/main" val="273831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Модуль № 9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«Кольца и полукольца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s://moy-nabor.ru/thumb/2/_FMasoEqVKf9u3vgnqCXtg/r/d/korobka-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04" y="2112719"/>
            <a:ext cx="6043041" cy="4305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18385" y="2459560"/>
            <a:ext cx="402687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Тренирует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мелкую моторики рук, развивает зрительно - моторную координацию, творческие способности (составление различных узоров и картинок, игровую деятельность ребёнка.</a:t>
            </a:r>
          </a:p>
        </p:txBody>
      </p:sp>
    </p:spTree>
    <p:extLst>
      <p:ext uri="{BB962C8B-B14F-4D97-AF65-F5344CB8AC3E}">
        <p14:creationId xmlns:p14="http://schemas.microsoft.com/office/powerpoint/2010/main" val="230533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Модуль № 10 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«Фишки»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ttps://moy-nabor.ru/thumb/2/DSrqPeg7eCy_COs_1PNukQ/r/d/korobka-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1462"/>
            <a:ext cx="5503985" cy="3667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43400" y="2690336"/>
            <a:ext cx="6629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Применяем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целью сортировки и упорядочивания фигур по цвету, по форме, обучению счету, используя фишки в качестве счетного материала. Также с помощью данного модуля дети выполняют простейшие математические действия (сложение и вычитание).</a:t>
            </a:r>
          </a:p>
        </p:txBody>
      </p:sp>
    </p:spTree>
    <p:extLst>
      <p:ext uri="{BB962C8B-B14F-4D97-AF65-F5344CB8AC3E}">
        <p14:creationId xmlns:p14="http://schemas.microsoft.com/office/powerpoint/2010/main" val="187396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Модуль № 11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«Цветные тела»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s://arsyusha.ru/userfiles/VIKA/%D0%BF%D0%B5%D1%80%D0%B5%D0%B7%D0%B0%D0%BB%D0%B8%D0%B2%D0%BA%D0%B0/%D0%A4%D1%80%D0%B5%D0%B1%D0%B5%D0%BB%D1%8F3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94" y="1270000"/>
            <a:ext cx="5213837" cy="5213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73261" y="2690336"/>
            <a:ext cx="541606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с различными геометрическими формами, тренирует мелкую моторику рук, развивает сенсомоторные навыки, умение классифицировать, сортировать, сравнивать, выполнять задания по образцу.</a:t>
            </a:r>
          </a:p>
        </p:txBody>
      </p:sp>
    </p:spTree>
    <p:extLst>
      <p:ext uri="{BB962C8B-B14F-4D97-AF65-F5344CB8AC3E}">
        <p14:creationId xmlns:p14="http://schemas.microsoft.com/office/powerpoint/2010/main" val="371876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Модуль № 12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«Мозаика. Шнуровка» 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https://arsyusha.ru/userfiles/VIKA/%D0%BF%D0%B5%D1%80%D0%B5%D0%B7%D0%B0%D0%BB%D0%B8%D0%B2%D0%BA%D0%B0/%D0%A4%D1%80%D0%B5%D0%B1%D0%B5%D0%BB%D1%8F33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87" y="1494693"/>
            <a:ext cx="5363307" cy="536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84276" y="2690336"/>
            <a:ext cx="467750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Ттренирует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мелкую моторику рук, развивает сенсомоторные навыки, умение действовать самостоятельно или по заданному образцу с комбинацией форм и цветов, развивает речевые способности и игровую деятельность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87796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81354"/>
            <a:ext cx="8596668" cy="1649046"/>
          </a:xfrm>
        </p:spPr>
        <p:txBody>
          <a:bodyPr/>
          <a:lstStyle/>
          <a:p>
            <a:pPr algn="ctr"/>
            <a:r>
              <a:rPr lang="ru-RU" b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Модуль № 13</a:t>
            </a:r>
            <a:r>
              <a:rPr lang="ru-RU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«Башенки» 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0" name="Picture 4" descr="https://cdn2.static1-sima-land.com/items/3625385/15/700-nw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62" y="1105877"/>
            <a:ext cx="5282284" cy="5282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01862" y="2967335"/>
            <a:ext cx="47126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акрепляем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геометрических фигур, навыки конструирования. Объединение с модулями 3-6 позволяет создать сложные конструкции.</a:t>
            </a:r>
          </a:p>
        </p:txBody>
      </p:sp>
    </p:spTree>
    <p:extLst>
      <p:ext uri="{BB962C8B-B14F-4D97-AF65-F5344CB8AC3E}">
        <p14:creationId xmlns:p14="http://schemas.microsoft.com/office/powerpoint/2010/main" val="46631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37392"/>
            <a:ext cx="8596668" cy="1693008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Модуль № 14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«Арки и цифры»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6" name="Picture 6" descr="https://static-sl.insales.ru/files/1/1342/14918974/original/%D0%B4%D1%84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46" y="1450731"/>
            <a:ext cx="6471583" cy="5175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05246" y="2690336"/>
            <a:ext cx="455441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мелкой моторики рук, сенсомоторных навыков, творческих способностей, готовит руку к рисованию и письму, развивает речевые способности и самостоятельную игровую деятельность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273005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 </a:t>
            </a:r>
            <a:endParaRPr lang="ru-RU" sz="5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https://cstor.nn2.ru/userfiles/data/ufiles/2016-11/d8/cc/f9/582ab5e93efcb_smaylik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98217" y="2160588"/>
            <a:ext cx="3955604" cy="388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266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набор «Дары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Фрёбеля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</p:txBody>
      </p:sp>
      <p:pic>
        <p:nvPicPr>
          <p:cNvPr id="1026" name="Picture 2" descr="https://znainn.ru/image/cache/catalog/razvivayuschiy-blok/igrovoy-nabor-daryi-frebelya/freber-1-800x8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384" y="1568756"/>
            <a:ext cx="5539153" cy="553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04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«Текстильные мячики»</a:t>
            </a:r>
          </a:p>
        </p:txBody>
      </p:sp>
      <p:pic>
        <p:nvPicPr>
          <p:cNvPr id="2050" name="Picture 2" descr="https://arsyusha.ru/userfiles/VIKA/%D0%BF%D0%B5%D1%80%D0%B5%D0%B7%D0%B0%D0%BB%D0%B8%D0%B2%D0%BA%D0%B0/%D0%A4%D1%80%D0%B5%D0%B1%D0%B5%D0%BB%D1%8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90" y="1497240"/>
            <a:ext cx="5161864" cy="516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14291" y="1270000"/>
            <a:ext cx="6096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тренируется мелкая моторика рук;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развиваются речевые способности и самостоятельная игровая деятельность ребенка;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изучают цвета и формы;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ребенок обучается рассматриванию одного и того же предмета выделяя его различные качества (величина, цвет, материал, упругость, мягкость, твердость, звук при падении и т. д.);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 помощью мячиков подвешенных на нитях ребенок обучается направлению движения предмета в различные стороны;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закрепление опыта основ движения (вправо, влево, вперед, назад, вверх, вниз) и формирует у ребенка пространственную ориентацию.</a:t>
            </a:r>
          </a:p>
        </p:txBody>
      </p:sp>
    </p:spTree>
    <p:extLst>
      <p:ext uri="{BB962C8B-B14F-4D97-AF65-F5344CB8AC3E}">
        <p14:creationId xmlns:p14="http://schemas.microsoft.com/office/powerpoint/2010/main" val="2041768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Модуль №2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«Основные тела» </a:t>
            </a:r>
          </a:p>
        </p:txBody>
      </p:sp>
      <p:pic>
        <p:nvPicPr>
          <p:cNvPr id="3074" name="Picture 2" descr="https://moy-nabor.ru/thumb/2/g9NsKUD0_Uxgg7ZRTA3tZA/r/d/korobka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29" y="1865900"/>
            <a:ext cx="5777259" cy="3849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93749" y="1734650"/>
            <a:ext cx="619825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усвоить форму предметов, развивает умение сравнивать фигуры между собой, анализировать и выявлять особенность и качество каждой, знакомит с движениями предмета по траектории и различным направлениям.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Подобные работы закрепляют опыт основы движения (вправо, влево, вперед, назад, вверх, вниз) и формируют у ребенка пространственную ориентацию.</a:t>
            </a:r>
          </a:p>
        </p:txBody>
      </p:sp>
    </p:spTree>
    <p:extLst>
      <p:ext uri="{BB962C8B-B14F-4D97-AF65-F5344CB8AC3E}">
        <p14:creationId xmlns:p14="http://schemas.microsoft.com/office/powerpoint/2010/main" val="1439170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60338"/>
            <a:ext cx="8596668" cy="1193677"/>
          </a:xfrm>
        </p:spPr>
        <p:txBody>
          <a:bodyPr/>
          <a:lstStyle/>
          <a:p>
            <a:pPr indent="228600" algn="ctr"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Модуль № 3 «Куб из кубиков»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110" name="Picture 14" descr="https://im0-tub-ru.yandex.net/i?id=e2fce5cce3de494a3b657a7d77483272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723" y="1690687"/>
            <a:ext cx="6267536" cy="456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https://photonfm.ru/wa-data/public/shop/products/40/17/1740/images/10097/10097.9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9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228600" algn="ctr"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Модуль № 4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«Куб из брусков»</a:t>
            </a:r>
            <a:b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146" name="Picture 2" descr="https://im0-tub-ru.yandex.net/i?id=05f0b84d79cabf8eb7f1f71d22e654b5&amp;n=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638" y="1209209"/>
            <a:ext cx="5152293" cy="5388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69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228600" algn="ctr">
              <a:spcAft>
                <a:spcPts val="0"/>
              </a:spcAft>
            </a:pPr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Модуль № 5 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«Кубики и призмы»</a:t>
            </a:r>
          </a:p>
        </p:txBody>
      </p:sp>
      <p:pic>
        <p:nvPicPr>
          <p:cNvPr id="5122" name="Picture 2" descr="https://fodar.ru/upload/iblock/be7/be7ab2c1cefb1c510ded092cda2657b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6987" y="2729706"/>
            <a:ext cx="2798064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86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Модуль № 6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«Кубики, столбики, кирпичики» 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static-sl.insales.ru/files/1/1306/14918938/original/%D0%B4%D1%84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7300"/>
            <a:ext cx="6096000" cy="432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96000" y="1930400"/>
            <a:ext cx="6096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в наглядной форме объяснить ребёнку понятие «целое» и «часть», разницу между формой и величиной, знакомит с числом. Исследуя кубики, ребёнок начинает строить фигуры, которые напоминают ему предметы из социального окружения (стол, стул, ступеньки и т. д.). Всему, что сможет построить ребёнок даётся название и в ходе беседы идёт сравнение реального объекта с получившейся моделью.</a:t>
            </a:r>
          </a:p>
        </p:txBody>
      </p:sp>
    </p:spTree>
    <p:extLst>
      <p:ext uri="{BB962C8B-B14F-4D97-AF65-F5344CB8AC3E}">
        <p14:creationId xmlns:p14="http://schemas.microsoft.com/office/powerpoint/2010/main" val="203742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Модуль № 7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«Цветные фигуры» 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moy-nabor.ru/thumb/2/r4D88DtBihqMFOVATAcCOw/r/d/korobka-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46" y="1930400"/>
            <a:ext cx="6594231" cy="492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719645" y="1930400"/>
            <a:ext cx="418513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«окунуться» в мир различных плоскостных геометрических фигур, в результате чего тренируется мелкая моторика рук, развивается зрительно-моторная координация, речь и мышление.</a:t>
            </a:r>
          </a:p>
        </p:txBody>
      </p:sp>
    </p:spTree>
    <p:extLst>
      <p:ext uri="{BB962C8B-B14F-4D97-AF65-F5344CB8AC3E}">
        <p14:creationId xmlns:p14="http://schemas.microsoft.com/office/powerpoint/2010/main" val="343101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95</TotalTime>
  <Words>531</Words>
  <Application>Microsoft Office PowerPoint</Application>
  <PresentationFormat>Широкоэкранный</PresentationFormat>
  <Paragraphs>36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Trebuchet MS</vt:lpstr>
      <vt:lpstr>Wingdings 3</vt:lpstr>
      <vt:lpstr>Аспект</vt:lpstr>
      <vt:lpstr>Использование игрового набора «Дары Фрёбеля» в коррекционно-развивающий работе с детьми ОВЗ</vt:lpstr>
      <vt:lpstr>Игровой набор «Дары Фрёбеля» </vt:lpstr>
      <vt:lpstr>Модуль №1 «Текстильные мячики»</vt:lpstr>
      <vt:lpstr>Модуль №2 – «Основные тела» </vt:lpstr>
      <vt:lpstr>Модуль № 3 «Куб из кубиков» </vt:lpstr>
      <vt:lpstr>Модуль № 4 «Куб из брусков» </vt:lpstr>
      <vt:lpstr>Модуль № 5 «Кубики и призмы»</vt:lpstr>
      <vt:lpstr>Модуль № 6 «Кубики, столбики, кирпичики» </vt:lpstr>
      <vt:lpstr>Модуль № 7 «Цветные фигуры» </vt:lpstr>
      <vt:lpstr>Модуль № 8 «Палочки» </vt:lpstr>
      <vt:lpstr>Модуль № 9 «Кольца и полукольца</vt:lpstr>
      <vt:lpstr>Модуль № 10 «Фишки»</vt:lpstr>
      <vt:lpstr>Модуль № 11 «Цветные тела»</vt:lpstr>
      <vt:lpstr>Модуль № 12 «Мозаика. Шнуровка» </vt:lpstr>
      <vt:lpstr>Модуль № 13 «Башенки» </vt:lpstr>
      <vt:lpstr>Модуль № 14 «Арки и цифры»</vt:lpstr>
      <vt:lpstr>Спасибо за внимание!!!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игрового набора «Дары Фрёбеля» в коррекционно-развивающий работе с детьми ОВЗ</dc:title>
  <dc:creator>Sky</dc:creator>
  <cp:lastModifiedBy>Sky</cp:lastModifiedBy>
  <cp:revision>11</cp:revision>
  <dcterms:created xsi:type="dcterms:W3CDTF">2021-03-11T08:20:52Z</dcterms:created>
  <dcterms:modified xsi:type="dcterms:W3CDTF">2021-03-29T08:39:34Z</dcterms:modified>
</cp:coreProperties>
</file>