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6148" autoAdjust="0"/>
  </p:normalViewPr>
  <p:slideViewPr>
    <p:cSldViewPr>
      <p:cViewPr varScale="1">
        <p:scale>
          <a:sx n="82" d="100"/>
          <a:sy n="82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6772F-EE69-40C3-BA7C-579FDBF4EC2F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069C0-7D18-417C-8E41-86EB6C0C266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069C0-7D18-417C-8E41-86EB6C0C266D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5950-9660-4391-A190-CD9F1F5F33A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CA74-F742-45EE-8524-8A19EB079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5950-9660-4391-A190-CD9F1F5F33A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CA74-F742-45EE-8524-8A19EB079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5950-9660-4391-A190-CD9F1F5F33A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CA74-F742-45EE-8524-8A19EB079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5950-9660-4391-A190-CD9F1F5F33A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CA74-F742-45EE-8524-8A19EB079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5950-9660-4391-A190-CD9F1F5F33A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CA74-F742-45EE-8524-8A19EB079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5950-9660-4391-A190-CD9F1F5F33A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CA74-F742-45EE-8524-8A19EB079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5950-9660-4391-A190-CD9F1F5F33A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CA74-F742-45EE-8524-8A19EB079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5950-9660-4391-A190-CD9F1F5F33A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CA74-F742-45EE-8524-8A19EB079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5950-9660-4391-A190-CD9F1F5F33A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CA74-F742-45EE-8524-8A19EB079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5950-9660-4391-A190-CD9F1F5F33A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CA74-F742-45EE-8524-8A19EB079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05950-9660-4391-A190-CD9F1F5F33A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BCA74-F742-45EE-8524-8A19EB07996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05950-9660-4391-A190-CD9F1F5F33A6}" type="datetimeFigureOut">
              <a:rPr lang="ru-RU" smtClean="0"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BCA74-F742-45EE-8524-8A19EB0799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sabh.com/wp-content/uploads/2020/04/shutterstock_535488232-1200x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29"/>
            <a:ext cx="9144000" cy="685972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214422"/>
            <a:ext cx="707236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Микробы,</a:t>
            </a:r>
          </a:p>
          <a:p>
            <a:pPr algn="ctr"/>
            <a:r>
              <a:rPr lang="ru-RU" sz="8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это такое? </a:t>
            </a:r>
            <a:endParaRPr lang="ru-RU" sz="8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static.tildacdn.com/tild6634-6566-4534-b361-373732323033/15_1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5811"/>
            <a:ext cx="2571736" cy="2596666"/>
          </a:xfrm>
          <a:prstGeom prst="rect">
            <a:avLst/>
          </a:prstGeom>
          <a:noFill/>
        </p:spPr>
      </p:pic>
      <p:pic>
        <p:nvPicPr>
          <p:cNvPr id="1030" name="Picture 6" descr="https://img2.freepng.ru/20200511/jse/transparent-character-ladybird-beetle-character-created-by-5eb9e2e0691e51.30385654158924054443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286256"/>
            <a:ext cx="2857520" cy="2349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https://thumbs.dreamstime.com/b/%D1%84%D0%B8%D0%BE-%D0%B5%D1%82%D0%BE%D0%B2%D1%8B%D0%B5-%D0%B1%D0%B0%D0%BA%D1%82%D0%B5%D1%80%D0%B8%D0%B8-%D1%81-%D1%81%D1%82%D0%BE%D1%80%D0%BE%D0%BD%D0%BE%D0%B9-601963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101196"/>
            <a:ext cx="2214578" cy="2441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sabh.com/wp-content/uploads/2020/04/shutterstock_535488232-1200x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29"/>
            <a:ext cx="9144000" cy="6859729"/>
          </a:xfrm>
          <a:prstGeom prst="rect">
            <a:avLst/>
          </a:prstGeom>
          <a:noFill/>
        </p:spPr>
      </p:pic>
      <p:pic>
        <p:nvPicPr>
          <p:cNvPr id="24578" name="Picture 2" descr="http://ido.tuvsu.ru/upload/news/8786ac78-ef5c-48ca-a14f-d24c556b640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210" y="214290"/>
            <a:ext cx="8767946" cy="6411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http://ido.tuvsu.ru/upload/news/8786ac78-ef5c-48ca-a14f-d24c556b640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6054" y="214290"/>
            <a:ext cx="8767946" cy="6411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4810" y="2214554"/>
            <a:ext cx="2000264" cy="3429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sabh.com/wp-content/uploads/2020/04/shutterstock_535488232-1200x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29"/>
            <a:ext cx="9144000" cy="6859729"/>
          </a:xfrm>
          <a:prstGeom prst="rect">
            <a:avLst/>
          </a:prstGeom>
          <a:noFill/>
        </p:spPr>
      </p:pic>
      <p:pic>
        <p:nvPicPr>
          <p:cNvPr id="16386" name="Picture 2" descr="https://ds05.infourok.ru/uploads/ex/03e4/00111ae3-9b5f9858/hello_html_6c72df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538404"/>
            <a:ext cx="8429684" cy="5962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/>
          <a:srcRect l="45406" t="17838" b="10810"/>
          <a:stretch>
            <a:fillRect/>
          </a:stretch>
        </p:blipFill>
        <p:spPr bwMode="auto">
          <a:xfrm>
            <a:off x="4714876" y="785794"/>
            <a:ext cx="4071966" cy="57150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sabh.com/wp-content/uploads/2020/04/shutterstock_535488232-1200x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29"/>
            <a:ext cx="9144000" cy="6859729"/>
          </a:xfrm>
          <a:prstGeom prst="rect">
            <a:avLst/>
          </a:prstGeom>
          <a:noFill/>
        </p:spPr>
      </p:pic>
      <p:pic>
        <p:nvPicPr>
          <p:cNvPr id="15362" name="Picture 2" descr="https://ds04.infourok.ru/uploads/ex/0388/0004e587-afa70f36/img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09" y="357166"/>
            <a:ext cx="7953431" cy="6179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190697"/>
            <a:ext cx="3000396" cy="4000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3429000"/>
            <a:ext cx="2764190" cy="3024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0-tub-ru.yandex.net/i?id=62fabcba7afc7e08f98c5029af90f8bd-l&amp;ref=rim&amp;n=13&amp;w=1024&amp;h=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00" name="Picture 4" descr="https://ds05.infourok.ru/uploads/ex/1385/0007a11c-e1ea1789/img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4207" y="500042"/>
            <a:ext cx="7982603" cy="5822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0-tub-ru.yandex.net/i?id=62fabcba7afc7e08f98c5029af90f8bd-l&amp;ref=rim&amp;n=13&amp;w=1024&amp;h=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2" name="Picture 2" descr="https://cf2.ppt-online.org/files2/slide/b/bxSzKkACBvrIYqV5oWcm24TtXGREp9MO186Qhg/slide-12.jpg"/>
          <p:cNvPicPr>
            <a:picLocks noChangeAspect="1" noChangeArrowheads="1"/>
          </p:cNvPicPr>
          <p:nvPr/>
        </p:nvPicPr>
        <p:blipFill>
          <a:blip r:embed="rId3"/>
          <a:srcRect t="16396"/>
          <a:stretch>
            <a:fillRect/>
          </a:stretch>
        </p:blipFill>
        <p:spPr bwMode="auto">
          <a:xfrm>
            <a:off x="714348" y="642918"/>
            <a:ext cx="8143932" cy="5957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0-tub-ru.yandex.net/i?id=62fabcba7afc7e08f98c5029af90f8bd-l&amp;ref=rim&amp;n=13&amp;w=1024&amp;h=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im0-tub-ru.yandex.net/i?id=62fabcba7afc7e08f98c5029af90f8bd-l&amp;ref=rim&amp;n=13&amp;w=1024&amp;h=7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0544">
            <a:off x="285720" y="857232"/>
            <a:ext cx="8204224" cy="6153168"/>
          </a:xfrm>
          <a:prstGeom prst="rect">
            <a:avLst/>
          </a:prstGeom>
          <a:noFill/>
        </p:spPr>
      </p:pic>
      <p:pic>
        <p:nvPicPr>
          <p:cNvPr id="19458" name="Picture 2" descr="https://forexdengi.com/attachment.php?attachmentid=4175295&amp;d=16020060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28604"/>
            <a:ext cx="8572560" cy="59293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0-tub-ru.yandex.net/i?id=62fabcba7afc7e08f98c5029af90f8bd-l&amp;ref=rim&amp;n=13&amp;w=1024&amp;h=7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s://im0-tub-ru.yandex.net/i?id=62fabcba7afc7e08f98c5029af90f8bd-l&amp;ref=rim&amp;n=13&amp;w=1024&amp;h=7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909618"/>
            <a:ext cx="8134376" cy="5948382"/>
          </a:xfrm>
          <a:prstGeom prst="rect">
            <a:avLst/>
          </a:prstGeom>
          <a:noFill/>
        </p:spPr>
      </p:pic>
      <p:pic>
        <p:nvPicPr>
          <p:cNvPr id="18434" name="Picture 2" descr="https://ds05.infourok.ru/uploads/ex/1385/0007a11c-e1ea1789/img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85728"/>
            <a:ext cx="8001056" cy="6000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0-tub-ru.yandex.net/i?id=451eb417089950db7ce16bdcf2e388c5-l&amp;ref=rim&amp;n=13&amp;w=900&amp;h=5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2" name="Picture 4" descr="https://fs.znanio.ru/methodology/images/5e/7e/5e7eec3ad3e71792e4f5b0431c478cfe2a4c125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8604"/>
            <a:ext cx="7429520" cy="5572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3000372"/>
            <a:ext cx="2695166" cy="3307802"/>
          </a:xfrm>
          <a:prstGeom prst="rect">
            <a:avLst/>
          </a:prstGeom>
          <a:ln w="228600" cap="sq" cmpd="thickThin">
            <a:solidFill>
              <a:srgbClr val="92D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7</Words>
  <Application>Microsoft Office PowerPoint</Application>
  <PresentationFormat>Экран (4:3)</PresentationFormat>
  <Paragraphs>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2021-04-05T10:24:38Z</dcterms:created>
  <dcterms:modified xsi:type="dcterms:W3CDTF">2021-04-05T11:56:26Z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1213640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