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6" r:id="rId21"/>
    <p:sldId id="279" r:id="rId22"/>
    <p:sldId id="280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93" autoAdjust="0"/>
    <p:restoredTop sz="94660"/>
  </p:normalViewPr>
  <p:slideViewPr>
    <p:cSldViewPr>
      <p:cViewPr varScale="1">
        <p:scale>
          <a:sx n="105" d="100"/>
          <a:sy n="105" d="100"/>
        </p:scale>
        <p:origin x="-12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428604"/>
            <a:ext cx="8643998" cy="2614618"/>
          </a:xfrm>
        </p:spPr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Индивидуальный проект</a:t>
            </a:r>
            <a:r>
              <a:rPr lang="ru-RU" sz="320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320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предмету: «Литература»</a:t>
            </a:r>
            <a:r>
              <a:rPr lang="ru-RU" sz="320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320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тему: «Мир фантастики в современной</a:t>
            </a:r>
            <a:br>
              <a:rPr lang="ru-RU" sz="320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литературе»</a:t>
            </a:r>
            <a:endParaRPr lang="ru-RU" sz="3200" dirty="0">
              <a:ln w="50800"/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43372" y="3214686"/>
            <a:ext cx="4786346" cy="3071834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Выполнил: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студент(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 Носова И.С.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очной формы обучения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профессии «Пекарь»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Руководитель: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преподаватель Буланова Н.Ю.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000108"/>
            <a:ext cx="8186766" cy="5324492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Один из основоположников польской научно-фантастической литературы, польский писатель Ежи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Жулавский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стал известен своей декадентской, фантастической «Лунной трилогией»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720095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2714620"/>
            <a:ext cx="2928958" cy="39525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ezhi-zhulavskij-pobeditel-lunnaya-trilogiya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8992" y="2857496"/>
            <a:ext cx="2773695" cy="37862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_02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57950" y="2857496"/>
            <a:ext cx="2520318" cy="4000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73723"/>
            <a:ext cx="8229600" cy="5550877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Один из родоначальников жанра научной фантастики французский писатель бельгийского происхождения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Жозеф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Анри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Рони-старший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20160217-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2976" y="2071678"/>
            <a:ext cx="3429006" cy="4572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1019862458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2071678"/>
            <a:ext cx="4366989" cy="45720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538806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Немецкого писателя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Ганса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Доминика называют немецким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Жюлем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Верном, он является одним из наиболее важным пионером литературы о будущем в Германии.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6345094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910" y="2516826"/>
            <a:ext cx="3059858" cy="43411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20662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0562" y="2214554"/>
            <a:ext cx="3500462" cy="44630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681682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СССР самыми видными последователями Уэллса были Михаил Булгаков, Александр Беляев, А. Н. Толстой и Владимир Обручев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s1200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2071678"/>
            <a:ext cx="2049784" cy="28509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ПОРТРЕТ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5984" y="4143380"/>
            <a:ext cx="2012002" cy="25182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mage_image_3572401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6248" y="2500306"/>
            <a:ext cx="2724443" cy="27145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Obruchev1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0117" y="4000480"/>
            <a:ext cx="2353883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610244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Первые значительные произведения современной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фэнтези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— сказочно-средневековой фантастики — выходят из под пера Роберта Э.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Говарда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Джона Р. Р.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Толкина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Клайва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С. Льюиса.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8" y="2786058"/>
            <a:ext cx="2565350" cy="3500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rexfeatures_1401661a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0364" y="2571744"/>
            <a:ext cx="3143272" cy="39318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EKpHE0cVAAABaqs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5074" y="2714620"/>
            <a:ext cx="2654375" cy="35718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538806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Пионером кинофантастики был французский режиссёр Жорж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Мельес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который в конце XIX — начале XX века снял ряд фантастических фильмов, в том числе знаменитое «Путешествие на Луну»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4a87b978db63e88e49be829cb7a066a3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0760" y="2714620"/>
            <a:ext cx="2955146" cy="4000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2149771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472" y="3000372"/>
            <a:ext cx="4857752" cy="36433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3790055" y="3244334"/>
            <a:ext cx="15638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Жорж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Мельес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357430"/>
            <a:ext cx="9001156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i="1" dirty="0" smtClean="0">
                <a:latin typeface="Times New Roman" pitchFamily="18" charset="0"/>
                <a:cs typeface="Times New Roman" pitchFamily="18" charset="0"/>
              </a:rPr>
              <a:t>1.2Вторая половина XX в.  Новые направления научной фантастики  и </a:t>
            </a:r>
            <a:r>
              <a:rPr lang="ru-RU" sz="4400" i="1" dirty="0" err="1" smtClean="0">
                <a:latin typeface="Times New Roman" pitchFamily="18" charset="0"/>
                <a:cs typeface="Times New Roman" pitchFamily="18" charset="0"/>
              </a:rPr>
              <a:t>фэнтези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4" name="Содержимое 3" descr="s1200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2468563"/>
            <a:ext cx="2893498" cy="43894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8feddc6ff7b80ac63f679b4cfd97f11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3240" y="2472004"/>
            <a:ext cx="2857520" cy="43859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EIchmmXWkAU6swP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2644" y="2571744"/>
            <a:ext cx="2971356" cy="41434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68168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XX веке фантастика перестаёт быть чисто литературным жанром. Фантастические фильмы начали снимать ещё в самом начале XX в. </a:t>
            </a: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 второй половине века наступает расцвет кинофантастики. Новейшие технологии позволили воплотить на экране то, что прежде было недоступно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8837d1e83d662a99f75cf66d0e44cb21--sci-fi-art-science-fiction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8" y="3791043"/>
            <a:ext cx="3025845" cy="30669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rve2fdjvjj0rdlt02ff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9058" y="3357562"/>
            <a:ext cx="4943484" cy="3357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538806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Комикс становится ещё одной популярной формой фантастики, особенно в США, Франции, Японии.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55218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348" y="1571612"/>
            <a:ext cx="7643866" cy="5286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642918"/>
            <a:ext cx="8643998" cy="2143140"/>
          </a:xfrm>
        </p:spPr>
        <p:txBody>
          <a:bodyPr>
            <a:normAutofit/>
          </a:bodyPr>
          <a:lstStyle/>
          <a:p>
            <a:pPr algn="ctr"/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1.3 Конец XX — начало XXI в. Массовая популярность и постмодернизм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3116"/>
            <a:ext cx="8229600" cy="4181484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конце XX и начале XXI века фантастика снова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коммерциализируется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age11_117750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4876" y="3143248"/>
            <a:ext cx="4429124" cy="3500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multifandom.ru-1508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3357562"/>
            <a:ext cx="4286248" cy="30450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24648"/>
          </a:xfrm>
        </p:spPr>
        <p:txBody>
          <a:bodyPr/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Введение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82442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Книги дарили читателям возможность расслабиться, получить удовольствие и знания, а их создателям возможность немного почувствовать себя богами и свершить несколько судеб в пределах книжного листа.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4zs4nrk4h4fr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8794" y="3312890"/>
            <a:ext cx="5929354" cy="35451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214446"/>
          </a:xfrm>
        </p:spPr>
        <p:txBody>
          <a:bodyPr>
            <a:noAutofit/>
          </a:bodyPr>
          <a:lstStyle/>
          <a:p>
            <a:pPr algn="ctr"/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1.4 Классификация фантастики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895864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Классификация фантастики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— это сложный и спорный момент в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фантастиковедении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Awesome-HistoricalBrushWarsCover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2285992"/>
            <a:ext cx="3929090" cy="4572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s1200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3372" y="3071810"/>
            <a:ext cx="4786314" cy="32146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2367722"/>
          </a:xfrm>
        </p:spPr>
        <p:txBody>
          <a:bodyPr>
            <a:normAutofit/>
          </a:bodyPr>
          <a:lstStyle/>
          <a:p>
            <a:pPr algn="ctr"/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1.7 Фантастика. Применение в литературе и искусстве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5992"/>
            <a:ext cx="8472518" cy="1857388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Применение этого метода классификации началось с проведения границы между «собственно фантастикой» («содержательной фантастикой») и «формальной фантастикой искусства».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s1200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3108" y="4000504"/>
            <a:ext cx="5633366" cy="26431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Заключение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967302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Фантастика, по моему мнению, это некая разновидность альтернативной истории.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peschera-kolonna-vodopad-gorod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3438" y="2571744"/>
            <a:ext cx="4286281" cy="39290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s1200 (1)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2285992"/>
            <a:ext cx="4429124" cy="4357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000132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Актуальность проекта: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967302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Выяснить, в чем секрет популярности данного жанра и почему с каждым годом почитателей фантастики становится больше.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AdobeStock_83459638-1024x662.jpe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845" y="2857496"/>
            <a:ext cx="4879526" cy="37862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6ac20bcec61935c3c8fc071cd56cb0be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628" y="3143248"/>
            <a:ext cx="3976716" cy="31432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785818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Цель проекта: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03874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1.Расширить границу собственных знаний  о жанрах современной литературы;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2.Выяснить,что представляет собой жанр «фантастика»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2048x1536_324157_[www.ArtFile.ru]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3143224"/>
            <a:ext cx="4381530" cy="3714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s1200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4876" y="3357562"/>
            <a:ext cx="4243418" cy="32861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928694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Задачи проекта: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03874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1. Познакомиться с видами и направлениями  жанра «фантастика»;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2.  Узнать самые известные произведения жанра и их авторов;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3.  Проследить историю развития литературы данного жанра.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s1200 (1)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3886067"/>
            <a:ext cx="5072098" cy="29719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1489753976_master-i-margarita-2005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7884" y="3412805"/>
            <a:ext cx="2702818" cy="34451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00108"/>
            <a:ext cx="8229600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Методы исследования: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57298"/>
            <a:ext cx="9144000" cy="496730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Исследование литературы, наблюдение, сравнение и анализ.</a:t>
            </a:r>
          </a:p>
        </p:txBody>
      </p:sp>
      <p:pic>
        <p:nvPicPr>
          <p:cNvPr id="4" name="Рисунок 3" descr="starik-smert-les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357430"/>
            <a:ext cx="3561084" cy="20031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1018215981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5008" y="1857364"/>
            <a:ext cx="3188543" cy="50006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mariya-ema-kotastrofa-mir-fantastiki-2012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1802" y="3857628"/>
            <a:ext cx="2428892" cy="28336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857256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Предмет исследования: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895864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Развитие литературы данного жанра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75ecda61224497.5a678b96958dd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1928802"/>
            <a:ext cx="8358246" cy="47015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000132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Объект исследования: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824426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Литература жанра «фантастика»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0032142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2214554"/>
            <a:ext cx="7786742" cy="4357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704088"/>
            <a:ext cx="8643998" cy="179621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Глава 1. Фантастика в XX—XXI вв.</a:t>
            </a:r>
            <a:br>
              <a:rPr lang="ru-RU" sz="4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i="1" dirty="0" smtClean="0">
                <a:latin typeface="Times New Roman" pitchFamily="18" charset="0"/>
                <a:cs typeface="Times New Roman" pitchFamily="18" charset="0"/>
              </a:rPr>
              <a:t>1.1 Начало XX в. Формирование научной фантастики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14282" y="2500306"/>
            <a:ext cx="4286280" cy="4357694"/>
          </a:xfrm>
        </p:spPr>
        <p:txBody>
          <a:bodyPr>
            <a:normAutofit/>
          </a:bodyPr>
          <a:lstStyle/>
          <a:p>
            <a:r>
              <a:rPr lang="ru-RU" dirty="0" smtClean="0"/>
              <a:t>Первая половина XX века ознаменовалась началом расцвета научной фантастики. Ключевой фигурой этого жанра стал англичанин Герберт Уэллс, книги которого послужили основой для множества подражаний.</a:t>
            </a:r>
            <a:endParaRPr lang="ru-RU" dirty="0"/>
          </a:p>
        </p:txBody>
      </p:sp>
      <p:pic>
        <p:nvPicPr>
          <p:cNvPr id="7" name="Рисунок 6" descr="yells_gerbert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0138" y="3143248"/>
            <a:ext cx="2133862" cy="1643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mashina-vremeni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0562" y="3143248"/>
            <a:ext cx="2286016" cy="35185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522</TotalTime>
  <Words>456</Words>
  <Application>Microsoft Office PowerPoint</Application>
  <PresentationFormat>Экран (4:3)</PresentationFormat>
  <Paragraphs>43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Поток</vt:lpstr>
      <vt:lpstr>Индивидуальный проект по предмету: «Литература» на тему: «Мир фантастики в современной литературе»</vt:lpstr>
      <vt:lpstr>Введение</vt:lpstr>
      <vt:lpstr>Актуальность проекта:</vt:lpstr>
      <vt:lpstr>Цель проекта: </vt:lpstr>
      <vt:lpstr>Задачи проекта:</vt:lpstr>
      <vt:lpstr>Методы исследования: </vt:lpstr>
      <vt:lpstr>Предмет исследования:</vt:lpstr>
      <vt:lpstr>Объект исследования: </vt:lpstr>
      <vt:lpstr>Глава 1. Фантастика в XX—XXI вв. 1.1 Начало XX в. Формирование научной фантастики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1.2Вторая половина XX в.  Новые направления научной фантастики  и фэнтези </vt:lpstr>
      <vt:lpstr>Презентация PowerPoint</vt:lpstr>
      <vt:lpstr>Презентация PowerPoint</vt:lpstr>
      <vt:lpstr>1.3 Конец XX — начало XXI в. Массовая популярность и постмодернизм </vt:lpstr>
      <vt:lpstr>1.4 Классификация фантастики </vt:lpstr>
      <vt:lpstr>1.7 Фантастика. Применение в литературе и искусстве </vt:lpstr>
      <vt:lpstr>Заключение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</dc:creator>
  <cp:lastModifiedBy>Пользователь</cp:lastModifiedBy>
  <cp:revision>39</cp:revision>
  <dcterms:created xsi:type="dcterms:W3CDTF">2020-03-16T20:52:14Z</dcterms:created>
  <dcterms:modified xsi:type="dcterms:W3CDTF">2021-04-06T08:12:19Z</dcterms:modified>
</cp:coreProperties>
</file>