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2" r:id="rId1"/>
  </p:sldMasterIdLst>
  <p:notesMasterIdLst>
    <p:notesMasterId r:id="rId10"/>
  </p:notesMasterIdLst>
  <p:sldIdLst>
    <p:sldId id="256" r:id="rId2"/>
    <p:sldId id="334" r:id="rId3"/>
    <p:sldId id="333" r:id="rId4"/>
    <p:sldId id="335" r:id="rId5"/>
    <p:sldId id="318" r:id="rId6"/>
    <p:sldId id="332" r:id="rId7"/>
    <p:sldId id="336" r:id="rId8"/>
    <p:sldId id="328" r:id="rId9"/>
  </p:sldIdLst>
  <p:sldSz cx="9144000" cy="5143500" type="screen16x9"/>
  <p:notesSz cx="6858000" cy="9144000"/>
  <p:embeddedFontLst>
    <p:embeddedFont>
      <p:font typeface="Pangolin" charset="-52"/>
      <p:regular r:id="rId11"/>
    </p:embeddedFont>
    <p:embeddedFont>
      <p:font typeface="Inconsolata" charset="0"/>
      <p:regular r:id="rId12"/>
      <p:bold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4B777A6-C469-44C6-90AB-724A761FF602}">
  <a:tblStyle styleId="{94B777A6-C469-44C6-90AB-724A761FF60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 snapToGrid="0">
      <p:cViewPr>
        <p:scale>
          <a:sx n="97" d="100"/>
          <a:sy n="97" d="100"/>
        </p:scale>
        <p:origin x="-114" y="-7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44861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639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745450" y="1197750"/>
            <a:ext cx="3434100" cy="274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3600"/>
              <a:buFont typeface="Pangolin"/>
              <a:buNone/>
              <a:defRPr sz="36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ig postit">
  <p:cSld name="BLANK_1_2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_1_2_1">
    <p:bg>
      <p:bgPr>
        <a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66375" y="358385"/>
            <a:ext cx="56262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Inconsolata"/>
              <a:buNone/>
              <a:defRPr sz="2800">
                <a:solidFill>
                  <a:srgbClr val="434343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66375" y="1304543"/>
            <a:ext cx="5626200" cy="30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1pPr>
            <a:lvl2pPr marL="914400" lvl="1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2pPr>
            <a:lvl3pPr marL="1371600" lvl="2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3pPr>
            <a:lvl4pPr marL="1828800" lvl="3" indent="-3175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4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4pPr>
            <a:lvl5pPr marL="2286000" lvl="4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5pPr>
            <a:lvl6pPr marL="2743200" lvl="5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6pPr>
            <a:lvl7pPr marL="3200400" lvl="6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7pPr>
            <a:lvl8pPr marL="3657600" lvl="7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8pPr>
            <a:lvl9pPr marL="4114800" lvl="8" indent="-3429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Pangolin"/>
              <a:buChar char="✗"/>
              <a:defRPr sz="1800">
                <a:solidFill>
                  <a:srgbClr val="0B5394"/>
                </a:solidFill>
                <a:latin typeface="Pangolin"/>
                <a:ea typeface="Pangolin"/>
                <a:cs typeface="Pangolin"/>
                <a:sym typeface="Pangol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716025" y="4676375"/>
            <a:ext cx="428100" cy="4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1pPr>
            <a:lvl2pPr lvl="1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2pPr>
            <a:lvl3pPr lvl="2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3pPr>
            <a:lvl4pPr lvl="3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4pPr>
            <a:lvl5pPr lvl="4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5pPr>
            <a:lvl6pPr lvl="5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6pPr>
            <a:lvl7pPr lvl="6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7pPr>
            <a:lvl8pPr lvl="7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8pPr>
            <a:lvl9pPr lvl="8" algn="ctr">
              <a:buNone/>
              <a:defRPr sz="1300">
                <a:solidFill>
                  <a:srgbClr val="7F6000"/>
                </a:solidFill>
                <a:latin typeface="Inconsolata"/>
                <a:ea typeface="Inconsolata"/>
                <a:cs typeface="Inconsolata"/>
                <a:sym typeface="Inconsolata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9" r:id="rId2"/>
    <p:sldLayoutId id="2147483660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"/>
          <p:cNvSpPr txBox="1">
            <a:spLocks noGrp="1"/>
          </p:cNvSpPr>
          <p:nvPr>
            <p:ph type="ctrTitle"/>
          </p:nvPr>
        </p:nvSpPr>
        <p:spPr>
          <a:xfrm>
            <a:off x="2678338" y="1122249"/>
            <a:ext cx="3491643" cy="237596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r>
              <a:rPr lang="ru-RU" sz="2600" b="1" dirty="0"/>
              <a:t>Патриотическое  воспитание  на  уроках  физической  культуры  и  во  внеурочной  </a:t>
            </a:r>
            <a:r>
              <a:rPr lang="ru-RU" sz="2600" b="1" dirty="0" smtClean="0"/>
              <a:t>деятельности</a:t>
            </a:r>
            <a:r>
              <a:rPr lang="ru-RU" sz="2600" dirty="0"/>
              <a:t/>
            </a:r>
            <a:br>
              <a:rPr lang="ru-RU" sz="2600" dirty="0"/>
            </a:br>
            <a:endParaRPr sz="2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амсонова Н Е\Desktop\ФОТО КОНдр\КОНДРАТЬЕВ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2" y="0"/>
            <a:ext cx="2570452" cy="233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амсонова Н Е\Desktop\ФОТО КОНдр\tx7JrDnhRvU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7333" y="-1"/>
            <a:ext cx="2636668" cy="3515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178206"/>
            <a:ext cx="2601155" cy="1916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3301" y="4242779"/>
            <a:ext cx="63919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КОНДРАТЬЕВ ВАЛЕРИЙ ВАСИЛЬЕВИЧ, учитель физической культуры МОУ «ЛСОШ №2»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5291091" y="1041599"/>
            <a:ext cx="32048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патриотического воспитания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уховно- нравственное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гражданско-патриотическое,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 историческое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амсонова Н Е\Desktop\ФОТО КОНдр\DSCN4807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892" y="435255"/>
            <a:ext cx="3334304" cy="250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5692" y="2432482"/>
            <a:ext cx="3481387" cy="2163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18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 lang="en"/>
          </a:p>
        </p:txBody>
      </p:sp>
      <p:sp>
        <p:nvSpPr>
          <p:cNvPr id="4" name="TextBox 3"/>
          <p:cNvSpPr txBox="1"/>
          <p:nvPr/>
        </p:nvSpPr>
        <p:spPr>
          <a:xfrm>
            <a:off x="5193437" y="798991"/>
            <a:ext cx="3027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физической культуры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демонстрирую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физической культуры и здорового образа жизни для  формирования  гармонично  развитого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3438" y="2368651"/>
            <a:ext cx="320483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 участие школьников в тестировании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Всероссийского физкультурно-спортивного комплекса «Готов к труду и обороне» (ГТО)</a:t>
            </a:r>
          </a:p>
          <a:p>
            <a:endParaRPr lang="ru-RU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249" y="368714"/>
            <a:ext cx="3764995" cy="250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393" y="2228146"/>
            <a:ext cx="1828801" cy="2502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5436" y="2872814"/>
            <a:ext cx="3255911" cy="1858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817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5237825" y="886823"/>
            <a:ext cx="3071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оциально - гражданских акциях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Самсонова Н Е\Desktop\ФОТО КОНдр\DSC028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011" y="623306"/>
            <a:ext cx="4092606" cy="230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5622" y="3018408"/>
            <a:ext cx="418138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Областная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гражданско-патриотическая акция «Снежный десант»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г – 1 место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2018 г  - 1 место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Рекорд области, среди 23х команд  1 место </a:t>
            </a:r>
          </a:p>
          <a:p>
            <a:r>
              <a:rPr lang="ru-RU" sz="1600" b="1" dirty="0"/>
              <a:t> </a:t>
            </a: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0121" y="2029969"/>
            <a:ext cx="3187083" cy="2352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61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1082180" y="805343"/>
            <a:ext cx="38086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Команда «Медведи», заняла 2 место в региональных соревнованиях по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лазертагу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«Патриот-2019»,  руководитель команды Валерий Васильевич Кондратьев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8" name="Picture 2" descr="http://lihosch2.narod.ru/_nw/4/582973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7793" y="744422"/>
            <a:ext cx="2318363" cy="3052989"/>
          </a:xfrm>
          <a:prstGeom prst="rect">
            <a:avLst/>
          </a:prstGeom>
          <a:noFill/>
        </p:spPr>
      </p:pic>
      <p:pic>
        <p:nvPicPr>
          <p:cNvPr id="75780" name="Picture 4" descr="http://lihosch2.narod.ru/_nw/4/196140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584" y="2424416"/>
            <a:ext cx="1137234" cy="2021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sp>
        <p:nvSpPr>
          <p:cNvPr id="3" name="TextBox 2"/>
          <p:cNvSpPr txBox="1"/>
          <p:nvPr/>
        </p:nvSpPr>
        <p:spPr>
          <a:xfrm>
            <a:off x="870012" y="683581"/>
            <a:ext cx="7395099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ДОСТИЖЕНИЯ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Зайцев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1 место в Первенстве Тверской области по боксу среди юниоров 2001-2002 г.р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Глумина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Вера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за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место в Региональном этапе летнего фестиваля Всероссийского физкультурно- спортивного комплекса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ГТО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«Медведи»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Грамота за 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в Региональных соревнованиях по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лазертагу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«Патриот - 2019» г. Удомля Королёв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Призёры Регионального этапа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Всероссийской предметной олимпиады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г –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Кривоклякин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Григорий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 г -  Суханова Диана, Соловьёва Анастасия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г—Соловьёва Анастасия, Суханова Диана, Дементьев Даниил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67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836" y="421762"/>
            <a:ext cx="3009530" cy="169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88746" y="1171852"/>
            <a:ext cx="2849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музеев, военно- исторических комплексов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8913" y="2095182"/>
            <a:ext cx="2435580" cy="243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88746" y="2228295"/>
            <a:ext cx="3053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Собственный опыт участия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Афганских событий 1985 - 87 г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21" y="2048002"/>
            <a:ext cx="1841881" cy="255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875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sp>
        <p:nvSpPr>
          <p:cNvPr id="3" name="Прямоугольник 2"/>
          <p:cNvSpPr/>
          <p:nvPr/>
        </p:nvSpPr>
        <p:spPr>
          <a:xfrm>
            <a:off x="679753" y="2110085"/>
            <a:ext cx="7784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que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233</Words>
  <Application>Microsoft Office PowerPoint</Application>
  <PresentationFormat>Экран (16:9)</PresentationFormat>
  <Paragraphs>43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Times New Roman</vt:lpstr>
      <vt:lpstr>Pangolin</vt:lpstr>
      <vt:lpstr>Inconsolata</vt:lpstr>
      <vt:lpstr>Wingdings</vt:lpstr>
      <vt:lpstr>Jaques template</vt:lpstr>
      <vt:lpstr>Патриотическое  воспитание  на  уроках  физической  культуры  и  во  внеурочной 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ЗамВосп</dc:creator>
  <cp:lastModifiedBy>ЗамВосп</cp:lastModifiedBy>
  <cp:revision>118</cp:revision>
  <dcterms:modified xsi:type="dcterms:W3CDTF">2021-04-06T12:20:10Z</dcterms:modified>
</cp:coreProperties>
</file>