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3" r:id="rId5"/>
    <p:sldId id="298" r:id="rId6"/>
  </p:sldIdLst>
  <p:sldSz cx="9144000" cy="6858000" type="screen4x3"/>
  <p:notesSz cx="6858000" cy="9144000"/>
  <p:custDataLst>
    <p:tags r:id="rId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C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5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C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42889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МКОУ Семилукская СОШ №1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600" dirty="0" smtClean="0"/>
              <a:t>Исследовательская работа по теме: </a:t>
            </a:r>
            <a:r>
              <a:rPr lang="ru-RU" sz="3600" b="1" i="1" dirty="0" smtClean="0"/>
              <a:t>«Как можно вырастить картофель»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214686"/>
            <a:ext cx="4500594" cy="316664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Выполнила: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algn="l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</a:rPr>
              <a:t>Перевертайло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Ульяна, ученица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</a:rPr>
              <a:t>4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«Д» класса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/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</a:rPr>
              <a:t>Руководитель: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Симоненко Елена Павловна.</a:t>
            </a:r>
            <a:endParaRPr lang="ru-RU" dirty="0" smtClean="0">
              <a:solidFill>
                <a:schemeClr val="tx1"/>
              </a:solidFill>
            </a:endParaRPr>
          </a:p>
          <a:p>
            <a:pPr algn="l" eaLnBrk="0" hangingPunct="0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</a:rPr>
              <a:t>                                                 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200" b="1" i="1" dirty="0" smtClean="0"/>
              <a:t>Гипотеза: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186766" cy="49831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Картофель можно вырастить  из очистков и глазков.</a:t>
            </a:r>
          </a:p>
          <a:p>
            <a:pPr algn="ctr">
              <a:buNone/>
            </a:pPr>
            <a:r>
              <a:rPr lang="ru-RU" b="1" i="1" dirty="0" smtClean="0"/>
              <a:t>Цель исследования: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      рассмотреть и сравнить результаты выращивания картофеля из различного семенного материала в условиях Семилукского района.</a:t>
            </a:r>
          </a:p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Задачи:</a:t>
            </a:r>
            <a:endParaRPr lang="ru-RU" sz="32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572560" cy="5483245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000" dirty="0" smtClean="0"/>
              <a:t>Изучить особенности выращивания картофеля клубнями, глазками и очистками.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/>
              <a:t>1 - картофель из клубней.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/>
              <a:t>2-  картофель из очисток.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/>
              <a:t>3-  картофель из глазков.</a:t>
            </a:r>
          </a:p>
          <a:p>
            <a:pPr>
              <a:buFont typeface="Wingdings" pitchFamily="2" charset="2"/>
              <a:buChar char="§"/>
            </a:pPr>
            <a:r>
              <a:rPr lang="ru-RU" sz="3000" dirty="0" smtClean="0"/>
              <a:t>Сравнить урожайность картофеля при посадке целыми клубнями, очистками и глазками.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Практическая значимость: </a:t>
            </a:r>
            <a:br>
              <a:rPr lang="ru-RU" b="1" dirty="0" smtClean="0"/>
            </a:br>
            <a:r>
              <a:rPr lang="ru-RU" dirty="0" smtClean="0"/>
              <a:t>поиск альтернативных способов размножения в условиях дефицита семенного материала.</a:t>
            </a:r>
            <a:br>
              <a:rPr lang="ru-RU" dirty="0" smtClean="0"/>
            </a:br>
            <a:r>
              <a:rPr lang="ru-RU" b="1" dirty="0" smtClean="0"/>
              <a:t>Сроки проведения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май- сентябрь 2020 г.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Результаты наблюдений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113821"/>
              </p:ext>
            </p:extLst>
          </p:nvPr>
        </p:nvGraphicFramePr>
        <p:xfrm>
          <a:off x="827583" y="1615758"/>
          <a:ext cx="7859217" cy="4837580"/>
        </p:xfrm>
        <a:graphic>
          <a:graphicData uri="http://schemas.openxmlformats.org/drawingml/2006/table">
            <a:tbl>
              <a:tblPr/>
              <a:tblGrid>
                <a:gridCol w="20030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4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0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0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22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184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01117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kern="1200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выращивания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Масса  (гр.)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Размер  (см.)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Вес всего урожая и кол-во шт.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9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Крупный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Мелкий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Крупный 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Мелкий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8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клубней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230 гр.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10,5*9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4,5*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4160 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45 шт.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8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глазков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87 гр.</a:t>
                      </a:r>
                      <a:endParaRPr lang="ru-RU" sz="20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8*4,5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2*1,5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1688 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28 шт.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89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Из очисток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 гр.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7*6см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6,5*5 </a:t>
                      </a: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см.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2282 гр.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 шт.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447" marR="48447" marT="679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69862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079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5a52db6b2c5261bbcf027354814dc7c49577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179</Words>
  <Application>Microsoft Office PowerPoint</Application>
  <PresentationFormat>Экран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Times New Roman</vt:lpstr>
      <vt:lpstr>Wingdings</vt:lpstr>
      <vt:lpstr>Тема Office</vt:lpstr>
      <vt:lpstr>МКОУ Семилукская СОШ №1  Исследовательская работа по теме: «Как можно вырастить картофель»</vt:lpstr>
      <vt:lpstr>Гипотеза:</vt:lpstr>
      <vt:lpstr>Задачи:</vt:lpstr>
      <vt:lpstr>Практическая значимость:  поиск альтернативных способов размножения в условиях дефицита семенного материала. Сроки проведения:  май- сентябрь 2020 г. </vt:lpstr>
      <vt:lpstr>Результаты наблюдений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«Гоноховская СОШ Завьяловского района»  Исследовательская работа по теме: «Как можно вырастить картофель»</dc:title>
  <dc:creator>Елена</dc:creator>
  <cp:lastModifiedBy>Симоненко Е.П.</cp:lastModifiedBy>
  <cp:revision>84</cp:revision>
  <dcterms:created xsi:type="dcterms:W3CDTF">2015-10-25T06:35:52Z</dcterms:created>
  <dcterms:modified xsi:type="dcterms:W3CDTF">2021-04-06T11:30:00Z</dcterms:modified>
</cp:coreProperties>
</file>