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8" r:id="rId8"/>
    <p:sldId id="267" r:id="rId9"/>
    <p:sldId id="260" r:id="rId10"/>
    <p:sldId id="261" r:id="rId11"/>
    <p:sldId id="262" r:id="rId12"/>
    <p:sldId id="263" r:id="rId13"/>
    <p:sldId id="259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jpeg"/><Relationship Id="rId7" Type="http://schemas.microsoft.com/office/2007/relationships/hdphoto" Target="../media/hdphoto1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572008"/>
            <a:ext cx="740664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9d598047a0c73545cbb9d4c75f15--dlya-doma-i-interera-komplekt-dlya-kuhni-fruktovyj-s-lanchm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14290"/>
            <a:ext cx="7715304" cy="642942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143512"/>
            <a:ext cx="7920880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КУХОННАЯ   ПРИХВАТКА</a:t>
            </a:r>
            <a:endParaRPr lang="ru-RU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ЗАГОТОВКА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ВЕРХНЕЙ  ДЕТАЛИ  ПРИХВАТКИ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5585" y="908720"/>
            <a:ext cx="2592288" cy="1846269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008" y="2860234"/>
            <a:ext cx="3615630" cy="1905534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2991" y="4869160"/>
            <a:ext cx="2021607" cy="17898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04048" y="1484784"/>
            <a:ext cx="38164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/>
            <a:r>
              <a:rPr lang="ru-RU" sz="2000" dirty="0" smtClean="0"/>
              <a:t>4. Стачать  </a:t>
            </a:r>
            <a:r>
              <a:rPr lang="ru-RU" sz="2000" dirty="0"/>
              <a:t>детали  на  1 см  от  среза,  выполняя закрепки  вначале  и  в  конце  строчки.  </a:t>
            </a:r>
            <a:endParaRPr lang="ru-RU" sz="2000" dirty="0" smtClean="0"/>
          </a:p>
          <a:p>
            <a:pPr marL="261938" indent="-261938"/>
            <a:endParaRPr lang="ru-RU" sz="2000" dirty="0"/>
          </a:p>
          <a:p>
            <a:pPr marL="261938" indent="-261938"/>
            <a:endParaRPr lang="ru-RU" sz="2000" dirty="0" smtClean="0"/>
          </a:p>
          <a:p>
            <a:pPr marL="261938" indent="-261938"/>
            <a:r>
              <a:rPr lang="ru-RU" sz="2000" dirty="0" smtClean="0"/>
              <a:t>5. Удалить  </a:t>
            </a:r>
            <a:r>
              <a:rPr lang="ru-RU" sz="2000" dirty="0"/>
              <a:t>нитки  смётывания</a:t>
            </a:r>
            <a:r>
              <a:rPr lang="ru-RU" sz="2000" dirty="0" smtClean="0"/>
              <a:t>.</a:t>
            </a:r>
          </a:p>
          <a:p>
            <a:pPr marL="261938" indent="-261938"/>
            <a:endParaRPr lang="ru-RU" sz="2000" dirty="0"/>
          </a:p>
          <a:p>
            <a:pPr marL="261938" indent="-261938"/>
            <a:endParaRPr lang="ru-RU" sz="2000" dirty="0" smtClean="0"/>
          </a:p>
          <a:p>
            <a:pPr marL="261938" indent="-261938"/>
            <a:endParaRPr lang="ru-RU" sz="2000" dirty="0"/>
          </a:p>
          <a:p>
            <a:pPr marL="261938" indent="-261938"/>
            <a:endParaRPr lang="ru-RU" sz="2000" dirty="0" smtClean="0"/>
          </a:p>
          <a:p>
            <a:pPr marL="261938" indent="-261938"/>
            <a:endParaRPr lang="ru-RU" sz="2000" dirty="0"/>
          </a:p>
          <a:p>
            <a:pPr marL="261938" indent="-261938"/>
            <a:endParaRPr lang="ru-RU" sz="2000" dirty="0" smtClean="0"/>
          </a:p>
          <a:p>
            <a:pPr marL="261938" indent="-261938"/>
            <a:r>
              <a:rPr lang="ru-RU" sz="2000" dirty="0" smtClean="0"/>
              <a:t>6. Разутюжить  </a:t>
            </a:r>
            <a:r>
              <a:rPr lang="ru-RU" sz="2000" dirty="0"/>
              <a:t>швы  стачанных  деталей.</a:t>
            </a:r>
          </a:p>
        </p:txBody>
      </p:sp>
    </p:spTree>
    <p:extLst>
      <p:ext uri="{BB962C8B-B14F-4D97-AF65-F5344CB8AC3E}">
        <p14:creationId xmlns:p14="http://schemas.microsoft.com/office/powerpoint/2010/main" val="2522686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ЗАГОТОВКА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ВЕРХНЕЙ  ДЕТАЛИ  ПРИХВАТКИ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5585" y="1010487"/>
            <a:ext cx="2538343" cy="160855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732619"/>
            <a:ext cx="3146681" cy="1905534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4725144"/>
            <a:ext cx="3220910" cy="194746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83968" y="1340768"/>
            <a:ext cx="47525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/>
            <a:r>
              <a:rPr lang="ru-RU" sz="2000" dirty="0"/>
              <a:t>7</a:t>
            </a:r>
            <a:r>
              <a:rPr lang="ru-RU" sz="2000" dirty="0" smtClean="0"/>
              <a:t>. </a:t>
            </a:r>
            <a:r>
              <a:rPr lang="ru-RU" sz="2000" dirty="0"/>
              <a:t>Сложить  полученные  заготовки  лицевыми  сторонами  внутрь,  чередуя  цвета  деталей  в  шахматном  порядке  и  совмещая  швы. </a:t>
            </a:r>
          </a:p>
          <a:p>
            <a:pPr marL="261938" indent="-261938"/>
            <a:endParaRPr lang="ru-RU" sz="2000" dirty="0" smtClean="0"/>
          </a:p>
          <a:p>
            <a:pPr marL="261938" indent="-261938"/>
            <a:endParaRPr lang="ru-RU" sz="2000" dirty="0" smtClean="0"/>
          </a:p>
          <a:p>
            <a:pPr marL="711200" indent="-261938"/>
            <a:r>
              <a:rPr lang="ru-RU" sz="2000" dirty="0"/>
              <a:t>8</a:t>
            </a:r>
            <a:r>
              <a:rPr lang="ru-RU" sz="2000" dirty="0" smtClean="0"/>
              <a:t>. </a:t>
            </a:r>
            <a:r>
              <a:rPr lang="ru-RU" sz="2000" dirty="0"/>
              <a:t>Уравнять  срезы,  сметать  по  одной  стороне.</a:t>
            </a:r>
          </a:p>
          <a:p>
            <a:pPr marL="261938" indent="-261938"/>
            <a:endParaRPr lang="ru-RU" sz="2000" dirty="0" smtClean="0"/>
          </a:p>
          <a:p>
            <a:pPr marL="261938" indent="-261938"/>
            <a:endParaRPr lang="ru-RU" sz="2000" dirty="0"/>
          </a:p>
          <a:p>
            <a:pPr marL="261938" indent="-261938"/>
            <a:endParaRPr lang="ru-RU" sz="2000" dirty="0" smtClean="0"/>
          </a:p>
          <a:p>
            <a:pPr marL="261938" indent="-261938"/>
            <a:endParaRPr lang="ru-RU" sz="2000" dirty="0" smtClean="0"/>
          </a:p>
          <a:p>
            <a:pPr marL="711200" indent="-261938"/>
            <a:r>
              <a:rPr lang="ru-RU" sz="2000" dirty="0"/>
              <a:t>9</a:t>
            </a:r>
            <a:r>
              <a:rPr lang="ru-RU" sz="2000" dirty="0" smtClean="0"/>
              <a:t>. </a:t>
            </a:r>
            <a:r>
              <a:rPr lang="ru-RU" sz="2000" dirty="0"/>
              <a:t>Стачать  детали  на  1 см  от  среза,  выполняя закрепки  вначале  и  в  конце  строчки.  Удалить  нитки  смётывания.</a:t>
            </a:r>
          </a:p>
        </p:txBody>
      </p:sp>
    </p:spTree>
    <p:extLst>
      <p:ext uri="{BB962C8B-B14F-4D97-AF65-F5344CB8AC3E}">
        <p14:creationId xmlns:p14="http://schemas.microsoft.com/office/powerpoint/2010/main" val="394820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ЗАГОТОВКА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ВЕРХНЕЙ  ДЕТАЛИ  ПРИХВАТКИ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354537"/>
            <a:ext cx="2592288" cy="2612247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077072"/>
            <a:ext cx="2592288" cy="2584589"/>
          </a:xfrm>
        </p:spPr>
      </p:pic>
      <p:sp>
        <p:nvSpPr>
          <p:cNvPr id="12" name="TextBox 11"/>
          <p:cNvSpPr txBox="1"/>
          <p:nvPr/>
        </p:nvSpPr>
        <p:spPr>
          <a:xfrm>
            <a:off x="4283968" y="1340768"/>
            <a:ext cx="475252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3538" indent="-363538"/>
            <a:endParaRPr lang="ru-RU" sz="2000" dirty="0" smtClean="0"/>
          </a:p>
          <a:p>
            <a:pPr marL="363538" indent="-363538"/>
            <a:r>
              <a:rPr lang="ru-RU" sz="2000" dirty="0" smtClean="0"/>
              <a:t>10. </a:t>
            </a:r>
            <a:r>
              <a:rPr lang="ru-RU" sz="2000" dirty="0"/>
              <a:t>Разутюжить  швы  стачанных  деталей.</a:t>
            </a:r>
            <a:endParaRPr lang="ru-RU" sz="2000" dirty="0" smtClean="0"/>
          </a:p>
          <a:p>
            <a:pPr marL="261938" indent="-261938"/>
            <a:endParaRPr lang="ru-RU" sz="2000" dirty="0" smtClean="0"/>
          </a:p>
          <a:p>
            <a:pPr marL="261938" indent="-261938"/>
            <a:endParaRPr lang="ru-RU" sz="2000" dirty="0" smtClean="0"/>
          </a:p>
          <a:p>
            <a:pPr marL="261938" indent="-261938"/>
            <a:endParaRPr lang="ru-RU" sz="2000" dirty="0"/>
          </a:p>
          <a:p>
            <a:pPr marL="261938" indent="-261938"/>
            <a:endParaRPr lang="ru-RU" sz="2000" dirty="0" smtClean="0"/>
          </a:p>
          <a:p>
            <a:pPr marL="363538" indent="-363538"/>
            <a:r>
              <a:rPr lang="ru-RU" sz="2000" dirty="0" smtClean="0"/>
              <a:t>11. </a:t>
            </a:r>
            <a:r>
              <a:rPr lang="ru-RU" sz="2000" dirty="0"/>
              <a:t>Проверить качество  выполненной  работы: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dirty="0"/>
              <a:t>детали  разного  цвета  чередуются  в  шахматном  порядке;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dirty="0"/>
              <a:t>ширина  швов  одинаковая  по  всей  длине  строчки;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dirty="0"/>
              <a:t>припуски  швов  в  месте  стыка  деталей  разного  цвета  развёрнуты  в  разные  стороны;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/>
              <a:t>швы  разутюжены  без  заломов.</a:t>
            </a:r>
          </a:p>
        </p:txBody>
      </p:sp>
    </p:spTree>
    <p:extLst>
      <p:ext uri="{BB962C8B-B14F-4D97-AF65-F5344CB8AC3E}">
        <p14:creationId xmlns:p14="http://schemas.microsoft.com/office/powerpoint/2010/main" val="262772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9367" y="692696"/>
            <a:ext cx="2312076" cy="199597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21196"/>
            <a:ext cx="749808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РЕФЛЕКСИЯ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Было  интересно…</a:t>
            </a:r>
          </a:p>
          <a:p>
            <a:pPr marL="82296" indent="0">
              <a:buNone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Было  трудно…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Я  научилась…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Теперь  я  могу…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9367" y="3833664"/>
            <a:ext cx="2232248" cy="145472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413" y="2132856"/>
            <a:ext cx="2129954" cy="17008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413" y="5151515"/>
            <a:ext cx="2038811" cy="1706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08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958249"/>
            <a:ext cx="7518804" cy="563910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C000"/>
                </a:solidFill>
              </a:rPr>
              <a:t>СПАСИБО!</a:t>
            </a:r>
            <a:endParaRPr lang="ru-RU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53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green_leaves_PNG3653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4480" y="785794"/>
            <a:ext cx="2262943" cy="2214578"/>
          </a:xfrm>
          <a:prstGeom prst="rect">
            <a:avLst/>
          </a:prstGeom>
        </p:spPr>
      </p:pic>
      <p:pic>
        <p:nvPicPr>
          <p:cNvPr id="5" name="Рисунок 4" descr="58b8a165ced364bc200caa1761a522d6--bush-plant-drawing-referenc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571480"/>
            <a:ext cx="2500306" cy="2500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История появления прихватки на кухне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143248"/>
            <a:ext cx="2707764" cy="328614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43174" y="2174938"/>
            <a:ext cx="5160317" cy="468306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 descr="shkura-korovy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16" y="916063"/>
            <a:ext cx="1861358" cy="1970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image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3786190"/>
            <a:ext cx="3657600" cy="2743200"/>
          </a:xfrm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ОБРАЗЦЫ   СОВРЕМЕННЫХ   ПРИХВАТОК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1199837"/>
            <a:ext cx="3641160" cy="2462211"/>
          </a:xfrm>
          <a:effectLst>
            <a:softEdge rad="127000"/>
          </a:effectLst>
        </p:spPr>
      </p:pic>
      <p:pic>
        <p:nvPicPr>
          <p:cNvPr id="7" name="Рисунок 6" descr="4d9c72d4662f492fdb66c23543l6--dlya-doma-i-interera-privatka-varezhka-serdtse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3786190"/>
            <a:ext cx="3641160" cy="271464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b78858f42afdd047adcd5fac57e248c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1214422"/>
            <a:ext cx="3646984" cy="2428892"/>
          </a:xfrm>
          <a:prstGeom prst="rect">
            <a:avLst/>
          </a:prstGeom>
          <a:effectLst>
            <a:glow rad="63500">
              <a:schemeClr val="bg1"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60648"/>
            <a:ext cx="4072989" cy="345638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420888"/>
            <a:ext cx="3391272" cy="42390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933056"/>
            <a:ext cx="4032448" cy="27311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260648"/>
            <a:ext cx="3391272" cy="19442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-2188368" y="3132584"/>
            <a:ext cx="5400600" cy="664840"/>
          </a:xfrm>
        </p:spPr>
        <p:txBody>
          <a:bodyPr vert="vert270"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ДЕ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КОР  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КУХНИ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1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200000">
            <a:off x="-2649427" y="2960470"/>
            <a:ext cx="6314539" cy="958213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КУХОННЫЕ    КОМПЛЕКТЫ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74982"/>
            <a:ext cx="3657600" cy="268224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3068960"/>
            <a:ext cx="3657600" cy="36576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932548"/>
            <a:ext cx="3996444" cy="2664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82306"/>
            <a:ext cx="3438381" cy="349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93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564904"/>
            <a:ext cx="2492896" cy="24928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СИЛИКОНОВЫЕ   ПРИХВАТКИ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052736"/>
            <a:ext cx="3657600" cy="194157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5062255"/>
            <a:ext cx="3657600" cy="160508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7197" y="1196752"/>
            <a:ext cx="1952571" cy="182728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87069" y="4506044"/>
            <a:ext cx="2578090" cy="21612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114" y="2398125"/>
            <a:ext cx="2204863" cy="220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434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88640"/>
            <a:ext cx="3657600" cy="2438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1" y="188640"/>
            <a:ext cx="4018291" cy="295232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5" y="2661119"/>
            <a:ext cx="3528393" cy="18496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4587" y="3585929"/>
            <a:ext cx="3915514" cy="3045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897335"/>
            <a:ext cx="3508110" cy="175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23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9224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ИЗ   ЧЕГО   СОСТОИТ   ПРИХВАТКА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455" y="1628801"/>
            <a:ext cx="4061609" cy="429131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867912" cy="466344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endParaRPr lang="ru-RU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ВЕРХНЯЯ  ДЕТАЛЬ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(ТКАНЬ)</a:t>
            </a:r>
          </a:p>
          <a:p>
            <a:pPr marL="82296" indent="0">
              <a:buNone/>
            </a:pP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ПРОКЛАДКА (СИНТЕПОН,  ВАТИН)</a:t>
            </a:r>
          </a:p>
          <a:p>
            <a:pPr marL="82296" indent="0">
              <a:buNone/>
            </a:pP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82296" indent="0"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НИЖНЯЯ  ДЕТАЛЬ</a:t>
            </a:r>
          </a:p>
          <a:p>
            <a:pPr marL="82296" indent="0">
              <a:buNone/>
            </a:pP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(ТКАНЬ)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10800000">
            <a:off x="3779912" y="1916832"/>
            <a:ext cx="1512168" cy="72008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 rot="10800000">
            <a:off x="3860021" y="3801548"/>
            <a:ext cx="1512168" cy="72008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12778188">
            <a:off x="3023827" y="4712833"/>
            <a:ext cx="1512168" cy="720080"/>
          </a:xfrm>
          <a:prstGeom prst="right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2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3092" y="908720"/>
            <a:ext cx="3640956" cy="184626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ЗАГОТОВКА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ВЕРХНЕЙ  ДЕТАЛИ  ПРИХВАТКИ</a:t>
            </a:r>
            <a:endParaRPr lang="ru-RU" sz="3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7008" y="2852936"/>
            <a:ext cx="3615630" cy="1920130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4869160"/>
            <a:ext cx="3600400" cy="178986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04048" y="1484784"/>
            <a:ext cx="38164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1938" indent="-261938"/>
            <a:r>
              <a:rPr lang="ru-RU" sz="2000" dirty="0" smtClean="0"/>
              <a:t>1. Разложить  детали  верхней  части  прихватки  в  соответствии  со  схемой  соединения.</a:t>
            </a:r>
          </a:p>
          <a:p>
            <a:endParaRPr lang="ru-RU" sz="2000" dirty="0" smtClean="0"/>
          </a:p>
          <a:p>
            <a:pPr marL="261938" indent="-261938"/>
            <a:r>
              <a:rPr lang="ru-RU" sz="2000" dirty="0" smtClean="0"/>
              <a:t>2. Сложить  </a:t>
            </a:r>
            <a:r>
              <a:rPr lang="ru-RU" sz="2000" dirty="0"/>
              <a:t>детали  </a:t>
            </a:r>
            <a:r>
              <a:rPr lang="ru-RU" sz="2000" dirty="0" smtClean="0"/>
              <a:t>разного  </a:t>
            </a:r>
            <a:r>
              <a:rPr lang="ru-RU" sz="2000" dirty="0"/>
              <a:t>цвета  лицевыми  сторонами  </a:t>
            </a:r>
            <a:r>
              <a:rPr lang="ru-RU" sz="2000" dirty="0" smtClean="0"/>
              <a:t>внутрь.  </a:t>
            </a:r>
          </a:p>
          <a:p>
            <a:endParaRPr lang="ru-RU" sz="2000" dirty="0"/>
          </a:p>
          <a:p>
            <a:pPr marL="261938" indent="-261938">
              <a:buFont typeface="+mj-lt"/>
              <a:buAutoNum type="arabicPeriod"/>
            </a:pPr>
            <a:endParaRPr lang="ru-RU" sz="2000" dirty="0" smtClean="0"/>
          </a:p>
          <a:p>
            <a:endParaRPr lang="ru-RU" sz="2000" dirty="0" smtClean="0"/>
          </a:p>
          <a:p>
            <a:pPr marL="261938" indent="-261938">
              <a:buFont typeface="+mj-lt"/>
              <a:buAutoNum type="arabicPeriod"/>
            </a:pPr>
            <a:endParaRPr lang="ru-RU" sz="2000" dirty="0"/>
          </a:p>
          <a:p>
            <a:pPr marL="261938" indent="-261938"/>
            <a:r>
              <a:rPr lang="ru-RU" sz="2000" dirty="0" smtClean="0"/>
              <a:t>3. Уравнять  </a:t>
            </a:r>
            <a:r>
              <a:rPr lang="ru-RU" sz="2000" dirty="0"/>
              <a:t>срезы,  сметать  по  одной  стороне.</a:t>
            </a:r>
          </a:p>
        </p:txBody>
      </p:sp>
    </p:spTree>
    <p:extLst>
      <p:ext uri="{BB962C8B-B14F-4D97-AF65-F5344CB8AC3E}">
        <p14:creationId xmlns:p14="http://schemas.microsoft.com/office/powerpoint/2010/main" val="263953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538</TotalTime>
  <Words>231</Words>
  <Application>Microsoft Office PowerPoint</Application>
  <PresentationFormat>Экран (4:3)</PresentationFormat>
  <Paragraphs>70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КУХОННАЯ   ПРИХВАТКА</vt:lpstr>
      <vt:lpstr>История появления прихватки на кухне </vt:lpstr>
      <vt:lpstr>ОБРАЗЦЫ   СОВРЕМЕННЫХ   ПРИХВАТОК</vt:lpstr>
      <vt:lpstr>ДЕ КОР     КУХНИ</vt:lpstr>
      <vt:lpstr>КУХОННЫЕ    КОМПЛЕКТЫ</vt:lpstr>
      <vt:lpstr>СИЛИКОНОВЫЕ   ПРИХВАТКИ</vt:lpstr>
      <vt:lpstr>Презентация PowerPoint</vt:lpstr>
      <vt:lpstr>ИЗ   ЧЕГО   СОСТОИТ   ПРИХВАТКА</vt:lpstr>
      <vt:lpstr>ЗАГОТОВКА  ВЕРХНЕЙ  ДЕТАЛИ  ПРИХВАТКИ</vt:lpstr>
      <vt:lpstr>ЗАГОТОВКА  ВЕРХНЕЙ  ДЕТАЛИ  ПРИХВАТКИ</vt:lpstr>
      <vt:lpstr>ЗАГОТОВКА  ВЕРХНЕЙ  ДЕТАЛИ  ПРИХВАТКИ</vt:lpstr>
      <vt:lpstr>ЗАГОТОВКА  ВЕРХНЕЙ  ДЕТАЛИ  ПРИХВАТКИ</vt:lpstr>
      <vt:lpstr>РЕФЛЕКСИЯ</vt:lpstr>
      <vt:lpstr>СПАСИБО!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 ПРИХВАТКИ</dc:title>
  <dc:creator>Педагог</dc:creator>
  <cp:lastModifiedBy>user</cp:lastModifiedBy>
  <cp:revision>37</cp:revision>
  <dcterms:created xsi:type="dcterms:W3CDTF">2019-03-20T07:46:42Z</dcterms:created>
  <dcterms:modified xsi:type="dcterms:W3CDTF">2021-04-06T18:16:59Z</dcterms:modified>
</cp:coreProperties>
</file>