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1" r:id="rId3"/>
    <p:sldId id="261" r:id="rId4"/>
    <p:sldId id="258" r:id="rId5"/>
    <p:sldId id="259" r:id="rId6"/>
    <p:sldId id="260" r:id="rId7"/>
    <p:sldId id="257" r:id="rId8"/>
    <p:sldId id="264" r:id="rId9"/>
    <p:sldId id="265" r:id="rId10"/>
    <p:sldId id="266" r:id="rId11"/>
    <p:sldId id="267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418963-7374-44AF-AA8C-D9420DF153C0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F526E3-A67A-4E2F-9F28-1E490C15CA0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064896" cy="28803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Развитие исследовательской активности детей дошкольного возраста 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посредством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</a:rPr>
              <a:t>реджио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-подхода</a:t>
            </a:r>
            <a:r>
              <a:rPr lang="ru-RU" b="1" dirty="0"/>
              <a:t>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98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Растения пьют воду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416773"/>
            <a:ext cx="3528392" cy="470452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56775" y="4869160"/>
            <a:ext cx="944967" cy="115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540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 держит тепло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213483"/>
            <a:ext cx="3240360" cy="432048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348880"/>
            <a:ext cx="3181282" cy="424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403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Свойства снега нагревать предметы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916832"/>
            <a:ext cx="3315369" cy="44204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61456"/>
            <a:ext cx="324036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89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Цель: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/>
              <a:t>Развитие познавательных способностей через экологическое воспитание  с применением </a:t>
            </a:r>
            <a:r>
              <a:rPr lang="ru-RU" sz="2400" dirty="0" err="1"/>
              <a:t>реджио</a:t>
            </a:r>
            <a:r>
              <a:rPr lang="ru-RU" sz="2400" dirty="0"/>
              <a:t>-подхода.</a:t>
            </a:r>
          </a:p>
          <a:p>
            <a:pPr marL="13716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</a:t>
            </a:r>
            <a:r>
              <a:rPr lang="ru-RU" sz="2400" b="1" dirty="0" smtClean="0">
                <a:solidFill>
                  <a:schemeClr val="bg1"/>
                </a:solidFill>
              </a:rPr>
              <a:t>Задачи</a:t>
            </a:r>
            <a:r>
              <a:rPr lang="ru-RU" sz="2400" b="1" dirty="0">
                <a:solidFill>
                  <a:schemeClr val="bg1"/>
                </a:solidFill>
              </a:rPr>
              <a:t>:</a:t>
            </a:r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 smtClean="0"/>
              <a:t>Изучение </a:t>
            </a:r>
            <a:r>
              <a:rPr lang="ru-RU" sz="2400" dirty="0"/>
              <a:t>исследовательской активности детей.</a:t>
            </a:r>
          </a:p>
          <a:p>
            <a:r>
              <a:rPr lang="ru-RU" sz="2400" dirty="0" smtClean="0"/>
              <a:t>Развитие </a:t>
            </a:r>
            <a:r>
              <a:rPr lang="ru-RU" sz="2400" dirty="0"/>
              <a:t>интереса к предметам и явлениям окружающего мира.</a:t>
            </a:r>
          </a:p>
          <a:p>
            <a:r>
              <a:rPr lang="ru-RU" sz="2400" dirty="0" smtClean="0"/>
              <a:t>Формирование </a:t>
            </a:r>
            <a:r>
              <a:rPr lang="ru-RU" sz="2400" dirty="0"/>
              <a:t>первичных представлений об их </a:t>
            </a:r>
            <a:r>
              <a:rPr lang="ru-RU" sz="2400" dirty="0" smtClean="0"/>
              <a:t>свойствах (форме</a:t>
            </a:r>
            <a:r>
              <a:rPr lang="ru-RU" sz="2400" dirty="0"/>
              <a:t>, цвете,    размере, структуре, звучности и т. д.).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Развитие </a:t>
            </a:r>
            <a:r>
              <a:rPr lang="ru-RU" sz="2400" dirty="0"/>
              <a:t>мыслительных способностей: анализ, сравнение, обобщение,  классификация, ориентация во времени и пространстве, установление взаимосвязей.</a:t>
            </a:r>
          </a:p>
          <a:p>
            <a:r>
              <a:rPr lang="ru-RU" sz="2400" dirty="0" smtClean="0"/>
              <a:t>Формирование </a:t>
            </a:r>
            <a:r>
              <a:rPr lang="ru-RU" sz="2400" dirty="0"/>
              <a:t>и совершенствование навыка работы с различными  инструментами, развитие мелкой моторики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3027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437512" cy="43204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Везде ли есть воздух?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268760"/>
            <a:ext cx="3600400" cy="4459068"/>
          </a:xfrm>
        </p:spPr>
      </p:pic>
    </p:spTree>
    <p:extLst>
      <p:ext uri="{BB962C8B-B14F-4D97-AF65-F5344CB8AC3E}">
        <p14:creationId xmlns:p14="http://schemas.microsoft.com/office/powerpoint/2010/main" val="36877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778098"/>
          </a:xfrm>
        </p:spPr>
        <p:txBody>
          <a:bodyPr/>
          <a:lstStyle/>
          <a:p>
            <a:r>
              <a:rPr lang="ru-RU" sz="3600" dirty="0" smtClean="0"/>
              <a:t>Что в пустой банке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47122"/>
            <a:ext cx="3600400" cy="480053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17440"/>
            <a:ext cx="3456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44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848872" cy="49006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Воздух легче воды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293806"/>
            <a:ext cx="4104456" cy="4818275"/>
          </a:xfrm>
        </p:spPr>
      </p:pic>
    </p:spTree>
    <p:extLst>
      <p:ext uri="{BB962C8B-B14F-4D97-AF65-F5344CB8AC3E}">
        <p14:creationId xmlns:p14="http://schemas.microsoft.com/office/powerpoint/2010/main" val="4290718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63408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Ч</a:t>
            </a:r>
            <a:r>
              <a:rPr lang="ru-RU" sz="2800" dirty="0" smtClean="0"/>
              <a:t>истый снег превратился в грязную воду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90" y="2060848"/>
            <a:ext cx="3363838" cy="448511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132855"/>
            <a:ext cx="3309832" cy="441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241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108853"/>
            <a:ext cx="3384376" cy="45125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180860"/>
            <a:ext cx="3312368" cy="441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229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96744" cy="70609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Значение воды для жизни роста растений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72816"/>
            <a:ext cx="3456384" cy="46085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16832"/>
            <a:ext cx="340237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874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Один лучок поливали, другой нет в начале эксперимента,</a:t>
            </a:r>
            <a:br>
              <a:rPr lang="ru-RU" sz="2000" dirty="0" smtClean="0"/>
            </a:br>
            <a:r>
              <a:rPr lang="ru-RU" sz="2000" dirty="0" smtClean="0"/>
              <a:t>увидели отличие, полили второй тоже….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28800"/>
            <a:ext cx="3744416" cy="47251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556792"/>
            <a:ext cx="3735162" cy="479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066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167</TotalTime>
  <Words>136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Развитие исследовательской активности детей дошкольного возраста  посредством реджио-подхода» </vt:lpstr>
      <vt:lpstr>Презентация PowerPoint</vt:lpstr>
      <vt:lpstr>Везде ли есть воздух?</vt:lpstr>
      <vt:lpstr>Что в пустой банке?</vt:lpstr>
      <vt:lpstr>Воздух легче воды</vt:lpstr>
      <vt:lpstr>Чистый снег превратился в грязную воду</vt:lpstr>
      <vt:lpstr>Презентация PowerPoint</vt:lpstr>
      <vt:lpstr>Значение воды для жизни роста растений</vt:lpstr>
      <vt:lpstr>Один лучок поливали, другой нет в начале эксперимента, увидели отличие, полили второй тоже….</vt:lpstr>
      <vt:lpstr>Растения пьют воду</vt:lpstr>
      <vt:lpstr>Снег держит тепло</vt:lpstr>
      <vt:lpstr>Свойства снега нагревать предметы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26</cp:revision>
  <dcterms:created xsi:type="dcterms:W3CDTF">2021-04-01T15:56:22Z</dcterms:created>
  <dcterms:modified xsi:type="dcterms:W3CDTF">2021-04-06T17:15:00Z</dcterms:modified>
</cp:coreProperties>
</file>