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9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33629-0703-49E6-B688-FDE6B10A917A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87426-FEBF-4462-8751-2285761057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3.jpeg"/><Relationship Id="rId7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gif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Pcy;&amp;chcy;&amp;iocy;&amp;lcy;&amp;lcy;&amp;acy; - &amp;Scy;&amp;kcy;&amp;acy;&amp;zcy;&amp;kcy;&amp;acy; &quot;&amp;Scy;&amp;ncy;&amp;iecy;&amp;gcy;&amp;ocy;&amp;vcy;&amp;icy;&amp;kcy; &amp;icy; &amp;vcy;&amp;ocy;&amp;rcy;&amp;ocy;&amp;n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00438"/>
            <a:ext cx="2139079" cy="2870234"/>
          </a:xfrm>
          <a:prstGeom prst="rect">
            <a:avLst/>
          </a:prstGeom>
          <a:noFill/>
        </p:spPr>
      </p:pic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4" name="Picture 10" descr="&amp;Bcy;&amp;iecy;&amp;lcy;&amp;ocy;&amp;chcy;&amp;kcy;&amp;acy; - &amp;Vcy;&amp;lcy;&amp;acy;&amp;dcy;&amp;icy;&amp;mcy;&amp;icy;&amp;rcy; &amp;Gcy;&amp;ocy;&amp;ncy;&amp;chcy;&amp;acy;&amp;rcy;&amp;ocy;&amp;vcy; Vogan - &amp;Pcy;&amp;ocy;&amp;rcy;&amp;tcy;&amp;fcy;&amp;ocy;&amp;lcy;&amp;icy;&amp;o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4857760"/>
            <a:ext cx="1829603" cy="1785926"/>
          </a:xfrm>
          <a:prstGeom prst="rect">
            <a:avLst/>
          </a:prstGeom>
          <a:noFill/>
        </p:spPr>
      </p:pic>
      <p:pic>
        <p:nvPicPr>
          <p:cNvPr id="11276" name="Picture 12" descr="&amp;Kcy;&amp;acy;&amp;kcy; &amp;ncy;&amp;acy;&amp;rcy;&amp;icy;&amp;scy;&amp;ocy;&amp;vcy;&amp;acy;&amp;tcy;&amp;softcy; &amp;kcy;&amp;ucy;&amp;rcy;&amp;icy;&amp;tscy;&amp;ucy; &amp;scy; &amp;lcy;&amp;icy;&amp;scy;&amp;ocy;&amp;jcy; &amp;Scy;&amp;acy;&amp;jcy;&amp;tcy; &amp;ocy; &amp;rcy;&amp;icy;&amp;scy;&amp;ocy;&amp;vcy;&amp;acy;&amp;ncy;&amp;icy;&amp;icy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1" y="4857760"/>
            <a:ext cx="1614499" cy="1793887"/>
          </a:xfrm>
          <a:prstGeom prst="rect">
            <a:avLst/>
          </a:prstGeom>
          <a:noFill/>
        </p:spPr>
      </p:pic>
      <p:pic>
        <p:nvPicPr>
          <p:cNvPr id="11284" name="Picture 20" descr="&amp;Ocy;&amp;bcy;&amp;ycy;&amp;kcy;&amp;ncy;&amp;ocy;&amp;vcy;&amp;iecy;&amp;ncy;&amp;ncy;&amp;ycy;&amp;jcy; &amp;scy;&amp;ncy;&amp;iecy;&amp;gcy;&amp;icy;&amp;rcy;&amp;softcy; - &amp;Acy;&amp;lcy;&amp;icy;&amp;ncy;&amp;acy; &amp;Acy;&amp;lcy;&amp;iecy;&amp;kcy;&amp;scy;&amp;iecy;&amp;iecy;&amp;vcy;&amp;ncy;&amp;acy; &amp;Tcy;&amp;iecy;&amp;rcy;&amp;iecy;&amp;khcy;&amp;ocy;&amp;v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3143248"/>
            <a:ext cx="1199372" cy="857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1" y="3143249"/>
            <a:ext cx="714380" cy="714380"/>
          </a:xfrm>
          <a:prstGeom prst="rect">
            <a:avLst/>
          </a:prstGeom>
          <a:noFill/>
        </p:spPr>
      </p:pic>
      <p:pic>
        <p:nvPicPr>
          <p:cNvPr id="10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6591" y="1500175"/>
            <a:ext cx="714380" cy="714380"/>
          </a:xfrm>
          <a:prstGeom prst="rect">
            <a:avLst/>
          </a:prstGeom>
          <a:noFill/>
        </p:spPr>
      </p:pic>
      <p:pic>
        <p:nvPicPr>
          <p:cNvPr id="11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7" y="1630319"/>
            <a:ext cx="785818" cy="785818"/>
          </a:xfrm>
          <a:prstGeom prst="rect">
            <a:avLst/>
          </a:prstGeom>
          <a:noFill/>
        </p:spPr>
      </p:pic>
      <p:pic>
        <p:nvPicPr>
          <p:cNvPr id="12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5153" y="2857497"/>
            <a:ext cx="714380" cy="714380"/>
          </a:xfrm>
          <a:prstGeom prst="rect">
            <a:avLst/>
          </a:prstGeom>
          <a:noFill/>
        </p:spPr>
      </p:pic>
      <p:pic>
        <p:nvPicPr>
          <p:cNvPr id="13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071942"/>
            <a:ext cx="773087" cy="773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Letter Envelope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00042"/>
            <a:ext cx="5486400" cy="5695950"/>
          </a:xfrm>
          <a:prstGeom prst="rect">
            <a:avLst/>
          </a:prstGeom>
          <a:noFill/>
        </p:spPr>
      </p:pic>
      <p:pic>
        <p:nvPicPr>
          <p:cNvPr id="15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275630">
            <a:off x="5125187" y="338874"/>
            <a:ext cx="1733575" cy="1733575"/>
          </a:xfrm>
          <a:prstGeom prst="rect">
            <a:avLst/>
          </a:prstGeom>
          <a:noFill/>
        </p:spPr>
      </p:pic>
      <p:pic>
        <p:nvPicPr>
          <p:cNvPr id="16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275630">
            <a:off x="6696824" y="338873"/>
            <a:ext cx="1733575" cy="1733575"/>
          </a:xfrm>
          <a:prstGeom prst="rect">
            <a:avLst/>
          </a:prstGeom>
          <a:noFill/>
        </p:spPr>
      </p:pic>
      <p:pic>
        <p:nvPicPr>
          <p:cNvPr id="17" name="Picture 4" descr="&amp;SHcy;&amp;acy;&amp;rcy; &amp;scy;&amp;tcy;&amp;iecy;&amp;kcy;&amp;lcy;&amp;yacy;&amp;ncy;&amp;ncy;&amp;ycy;&amp;jcy; &amp;mcy;&amp;acy;&amp;tcy;&amp;ocy;&amp;vcy;&amp;ycy;&amp;jcy; &quot;&amp;Lcy;&amp;ocy;&amp;shcy;&amp;acy;&amp;dcy;&amp;softcy;&quot;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14290"/>
            <a:ext cx="178595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01 0.05133 C -0.0507 0.13596 -0.08038 0.22081 -0.09219 0.2545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46821E-6 C -0.05469 0.08208 -0.10937 0.16439 -0.13055 0.19861 " pathEditMode="relative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06 0.13687 C -0.00017 0.18913 -0.0184 0.24161 -0.02604 0.26312 " pathEditMode="relative" ptsTypes="aA">
                                      <p:cBhvr>
                                        <p:cTn id="3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&amp;Ocy;&amp;tcy;&amp;vcy;&amp;iecy;&amp;tcy;&amp;ycy;@Mail.Ru: &amp;Kcy;&amp;acy;&amp;kcy; &amp;ocy;&amp;tcy;&amp;pcy;&amp;rcy;&amp;acy;&amp;vcy;&amp;lcy;&amp;yacy;&amp;tcy;&amp;softcy; &amp;pcy;&amp;icy;&amp;scy;&amp;softcy;&amp;mcy;&amp;acy; &amp;chcy;&amp;iecy;&amp;rcy;&amp;iecy;&amp;zcy; &amp;pcy;&amp;ocy;&amp;chcy;&amp;tcy;&amp;ucy;? &amp;ncy;&amp;ucy;&amp;zhcy;&amp;ncy;&amp;ycy; &amp;vcy;&amp;scy;&amp;iecy; &amp;pcy;&amp;ocy;&amp;dcy;&amp;rcy;&amp;ocy;&amp;bcy;&amp;ncy;&amp;ocy;&amp;scy;&amp;tcy;&amp;icy;. &amp;ocy;&amp;tcy; &amp;icy; &amp;dcy;&amp;o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857232"/>
            <a:ext cx="620638" cy="428628"/>
          </a:xfrm>
          <a:prstGeom prst="rect">
            <a:avLst/>
          </a:prstGeom>
          <a:noFill/>
        </p:spPr>
      </p:pic>
      <p:pic>
        <p:nvPicPr>
          <p:cNvPr id="15368" name="Picture 8" descr="&amp;Pcy;&amp;ocy;&amp;lcy;&amp;iocy;&amp;tcy; &amp;Acy;&amp;lcy;&amp;softcy;&amp;bcy;&amp;acy;&amp;tcy;&amp;rcy;&amp;ocy;&amp;scy;&amp;acy; = D.S.N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642918"/>
            <a:ext cx="1768091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6" descr="&amp;Ocy;&amp;tcy;&amp;vcy;&amp;iecy;&amp;tcy;&amp;ycy;@Mail.Ru: &amp;Kcy;&amp;acy;&amp;kcy; &amp;ocy;&amp;tcy;&amp;pcy;&amp;rcy;&amp;acy;&amp;vcy;&amp;lcy;&amp;yacy;&amp;tcy;&amp;softcy; &amp;pcy;&amp;icy;&amp;scy;&amp;softcy;&amp;mcy;&amp;acy; &amp;chcy;&amp;iecy;&amp;rcy;&amp;iecy;&amp;zcy; &amp;pcy;&amp;ocy;&amp;chcy;&amp;tcy;&amp;ucy;? &amp;ncy;&amp;ucy;&amp;zhcy;&amp;ncy;&amp;ycy; &amp;vcy;&amp;scy;&amp;iecy; &amp;pcy;&amp;ocy;&amp;dcy;&amp;rcy;&amp;ocy;&amp;bcy;&amp;ncy;&amp;ocy;&amp;scy;&amp;tcy;&amp;icy;. &amp;ocy;&amp;tcy; &amp;icy; &amp;dcy;&amp;o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571480"/>
            <a:ext cx="620638" cy="428628"/>
          </a:xfrm>
          <a:prstGeom prst="rect">
            <a:avLst/>
          </a:prstGeom>
          <a:noFill/>
        </p:spPr>
      </p:pic>
      <p:pic>
        <p:nvPicPr>
          <p:cNvPr id="7" name="Picture 8" descr="&amp;Pcy;&amp;ocy;&amp;lcy;&amp;iocy;&amp;tcy; &amp;Acy;&amp;lcy;&amp;softcy;&amp;bcy;&amp;acy;&amp;tcy;&amp;rcy;&amp;ocy;&amp;scy;&amp;acy; = D.S.N.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57166"/>
            <a:ext cx="1768091" cy="1285884"/>
          </a:xfrm>
          <a:prstGeom prst="rect">
            <a:avLst/>
          </a:prstGeom>
          <a:noFill/>
        </p:spPr>
      </p:pic>
      <p:pic>
        <p:nvPicPr>
          <p:cNvPr id="1027" name="Picture 3" descr="C:\Users\1\Desktop\фотографии и видео\новейшие -1\Фото18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929198"/>
            <a:ext cx="2143140" cy="1535595"/>
          </a:xfrm>
          <a:prstGeom prst="rect">
            <a:avLst/>
          </a:prstGeom>
          <a:noFill/>
        </p:spPr>
      </p:pic>
      <p:pic>
        <p:nvPicPr>
          <p:cNvPr id="1029" name="Picture 5" descr="C:\Users\1\Desktop\фотографии и видео\осень 2013г\Фото07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857759"/>
            <a:ext cx="1428760" cy="1571637"/>
          </a:xfrm>
          <a:prstGeom prst="rect">
            <a:avLst/>
          </a:prstGeom>
          <a:noFill/>
        </p:spPr>
      </p:pic>
      <p:pic>
        <p:nvPicPr>
          <p:cNvPr id="1030" name="Picture 6" descr="C:\Users\1\Desktop\през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4714884"/>
            <a:ext cx="322165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&amp;Tcy;&amp;acy;&amp;ncy;&amp;yucy;&amp;fcy;&amp;fcy;&amp;fcy;&amp;kcy;&amp;acy; &amp;Kcy;&amp;acy;&amp;yucy;&amp;kcy;&amp;ocy;&amp;vcy;&amp;acy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Picture 2" descr="&amp;Pcy;&amp;chcy;&amp;iocy;&amp;lcy;&amp;lcy;&amp;acy; - &amp;Scy;&amp;kcy;&amp;acy;&amp;zcy;&amp;kcy;&amp;acy; &quot;&amp;Scy;&amp;ncy;&amp;iecy;&amp;gcy;&amp;ocy;&amp;vcy;&amp;icy;&amp;kcy; &amp;icy; &amp;vcy;&amp;ocy;&amp;rcy;&amp;ocy;&amp;ncy;&amp;acy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214686"/>
            <a:ext cx="2139079" cy="2870234"/>
          </a:xfrm>
          <a:prstGeom prst="rect">
            <a:avLst/>
          </a:prstGeom>
          <a:noFill/>
        </p:spPr>
      </p:pic>
      <p:pic>
        <p:nvPicPr>
          <p:cNvPr id="15" name="Picture 10" descr="&amp;Bcy;&amp;iecy;&amp;lcy;&amp;ocy;&amp;chcy;&amp;kcy;&amp;acy; - &amp;Vcy;&amp;lcy;&amp;acy;&amp;dcy;&amp;icy;&amp;mcy;&amp;icy;&amp;rcy; &amp;Gcy;&amp;ocy;&amp;ncy;&amp;chcy;&amp;acy;&amp;rcy;&amp;ocy;&amp;vcy; Vogan - &amp;Pcy;&amp;ocy;&amp;rcy;&amp;tcy;&amp;fcy;&amp;ocy;&amp;lcy;&amp;icy;&amp;o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5072074"/>
            <a:ext cx="1829603" cy="1785926"/>
          </a:xfrm>
          <a:prstGeom prst="rect">
            <a:avLst/>
          </a:prstGeom>
          <a:noFill/>
        </p:spPr>
      </p:pic>
      <p:pic>
        <p:nvPicPr>
          <p:cNvPr id="16" name="Picture 12" descr="&amp;Kcy;&amp;acy;&amp;kcy; &amp;ncy;&amp;acy;&amp;rcy;&amp;icy;&amp;scy;&amp;ocy;&amp;vcy;&amp;acy;&amp;tcy;&amp;softcy; &amp;kcy;&amp;ucy;&amp;rcy;&amp;icy;&amp;tscy;&amp;ucy; &amp;scy; &amp;lcy;&amp;icy;&amp;scy;&amp;ocy;&amp;jcy; &amp;Scy;&amp;acy;&amp;jcy;&amp;tcy; &amp;ocy; &amp;rcy;&amp;icy;&amp;scy;&amp;ocy;&amp;vcy;&amp;acy;&amp;ncy;&amp;i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5254" y="5214950"/>
            <a:ext cx="1478746" cy="1643050"/>
          </a:xfrm>
          <a:prstGeom prst="rect">
            <a:avLst/>
          </a:prstGeom>
          <a:noFill/>
        </p:spPr>
      </p:pic>
      <p:pic>
        <p:nvPicPr>
          <p:cNvPr id="18438" name="Picture 6" descr="&amp;scy;&amp;ncy;&amp;iecy;&amp;gcy;&amp;icy;&amp;rcy;&amp;softcy; &amp;ocy;&amp;bcy;&amp;ocy;&amp;icy; &amp;ZHcy;&amp;icy;&amp;vcy;&amp;ocy;&amp;tcy;&amp;ncy;&amp;ycy;&amp;iecy; animal &amp;Pcy;&amp;rcy;&amp;icy;&amp;rcy;&amp;ocy;&amp;dcy;&amp;acy; &amp;Fcy;&amp;ocy;&amp;tcy;&amp;ocy; D9RGNH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500306"/>
            <a:ext cx="1387048" cy="1285884"/>
          </a:xfrm>
          <a:prstGeom prst="rect">
            <a:avLst/>
          </a:prstGeom>
          <a:noFill/>
        </p:spPr>
      </p:pic>
      <p:sp>
        <p:nvSpPr>
          <p:cNvPr id="18451" name="AutoShape 19" descr="&amp;Pcy;&amp;lcy;&amp;iecy;&amp;jcy;&amp;kcy;&amp;acy;&amp;scy;&amp;tcy; &quot;&amp;Scy; &amp;Ncy;&amp;acy;&amp;scy;&amp;tcy;&amp;ucy;&amp;pcy;&amp;acy;&amp;yucy;&amp;shchcy;&amp;icy;&amp;mcy; &amp;dcy;&amp;ocy;&amp;chcy;&amp;iecy;&amp;ncy;&amp;softcy;&amp;kcy;&amp;a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53" name="Picture 21" descr="&amp;Pcy;&amp;lcy;&amp;iecy;&amp;jcy;&amp;kcy;&amp;acy;&amp;scy;&amp;tcy; &quot;&amp;Scy; &amp;Ncy;&amp;acy;&amp;scy;&amp;tcy;&amp;ucy;&amp;pcy;&amp;acy;&amp;yucy;&amp;shchcy;&amp;icy;&amp;mcy; &amp;dcy;&amp;ocy;&amp;chcy;&amp;iecy;&amp;ncy;&amp;softcy;&amp;kcy;&amp;acy;&quot;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1714489"/>
            <a:ext cx="1000131" cy="1000132"/>
          </a:xfrm>
          <a:prstGeom prst="rect">
            <a:avLst/>
          </a:prstGeom>
          <a:noFill/>
        </p:spPr>
      </p:pic>
      <p:pic>
        <p:nvPicPr>
          <p:cNvPr id="25" name="Picture 21" descr="&amp;Pcy;&amp;lcy;&amp;iecy;&amp;jcy;&amp;kcy;&amp;acy;&amp;scy;&amp;tcy; &quot;&amp;Scy; &amp;Ncy;&amp;acy;&amp;scy;&amp;tcy;&amp;ucy;&amp;pcy;&amp;acy;&amp;yucy;&amp;shchcy;&amp;icy;&amp;mcy; &amp;dcy;&amp;ocy;&amp;chcy;&amp;iecy;&amp;ncy;&amp;softcy;&amp;kcy;&amp;acy;&quot;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3643314"/>
            <a:ext cx="1000132" cy="1000133"/>
          </a:xfrm>
          <a:prstGeom prst="rect">
            <a:avLst/>
          </a:prstGeom>
          <a:noFill/>
        </p:spPr>
      </p:pic>
      <p:pic>
        <p:nvPicPr>
          <p:cNvPr id="18469" name="Picture 37" descr="http://static.playcast.ru/uploads/2013/12/21/691070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96" y="2786058"/>
            <a:ext cx="642942" cy="675090"/>
          </a:xfrm>
          <a:prstGeom prst="rect">
            <a:avLst/>
          </a:prstGeom>
          <a:noFill/>
        </p:spPr>
      </p:pic>
      <p:pic>
        <p:nvPicPr>
          <p:cNvPr id="35" name="Picture 37" descr="http://static.playcast.ru/uploads/2013/12/21/691070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4357694"/>
            <a:ext cx="642938" cy="675086"/>
          </a:xfrm>
          <a:prstGeom prst="rect">
            <a:avLst/>
          </a:prstGeom>
          <a:noFill/>
        </p:spPr>
      </p:pic>
      <p:pic>
        <p:nvPicPr>
          <p:cNvPr id="37" name="Picture 37" descr="http://static.playcast.ru/uploads/2013/12/21/6910706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642918"/>
            <a:ext cx="666185" cy="586172"/>
          </a:xfrm>
          <a:prstGeom prst="rect">
            <a:avLst/>
          </a:prstGeom>
          <a:noFill/>
        </p:spPr>
      </p:pic>
      <p:pic>
        <p:nvPicPr>
          <p:cNvPr id="1026" name="Picture 2" descr="http://www.dragondropland.com/xmashouse/decor3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97540" y="1571613"/>
            <a:ext cx="636789" cy="642942"/>
          </a:xfrm>
          <a:prstGeom prst="rect">
            <a:avLst/>
          </a:prstGeom>
          <a:noFill/>
        </p:spPr>
      </p:pic>
      <p:pic>
        <p:nvPicPr>
          <p:cNvPr id="18" name="Picture 2" descr="http://www.dragondropland.com/xmashouse/decor3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22" y="3143248"/>
            <a:ext cx="636789" cy="642942"/>
          </a:xfrm>
          <a:prstGeom prst="rect">
            <a:avLst/>
          </a:prstGeom>
          <a:noFill/>
        </p:spPr>
      </p:pic>
      <p:pic>
        <p:nvPicPr>
          <p:cNvPr id="19" name="Picture 2" descr="http://www.dragondropland.com/xmashouse/decor3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8" y="5000636"/>
            <a:ext cx="636789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22</cp:revision>
  <dcterms:created xsi:type="dcterms:W3CDTF">2015-01-18T09:28:29Z</dcterms:created>
  <dcterms:modified xsi:type="dcterms:W3CDTF">2015-01-19T04:25:37Z</dcterms:modified>
</cp:coreProperties>
</file>