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8" r:id="rId4"/>
    <p:sldId id="267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0D25FAB-21DA-4853-936A-D60EDEF2589B}">
          <p14:sldIdLst/>
        </p14:section>
        <p14:section name="Раздел по умолчанию" id="{5E8BD5EA-C322-40B3-88C2-9F4E41794C6B}">
          <p14:sldIdLst>
            <p14:sldId id="256"/>
          </p14:sldIdLst>
        </p14:section>
        <p14:section name="Раздел без заголовка" id="{17DB0927-1F44-4123-9056-5518DA0E2A43}">
          <p14:sldIdLst>
            <p14:sldId id="261"/>
            <p14:sldId id="268"/>
            <p14:sldId id="267"/>
            <p14:sldId id="269"/>
            <p14:sldId id="270"/>
            <p14:sldId id="271"/>
          </p14:sldIdLst>
        </p14:section>
        <p14:section name="Раздел без заголовка" id="{A4483960-BB1E-4ED7-8C27-8184C752C83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83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4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07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96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1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9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4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494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9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93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0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D06E8-A7D0-4501-8445-B908990C102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CA135-60B1-4EE6-A490-67A9346A81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78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11.postila.ru/data/e5/e0/6d/ec/e5e06dec22d80b19c7be1e12fb1147f044756ee9cd1754dac1a5b67798240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8375" y="1504950"/>
            <a:ext cx="4272323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Развитие речи </a:t>
            </a:r>
          </a:p>
          <a:p>
            <a:r>
              <a:rPr lang="ru-RU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         в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младшей группе </a:t>
            </a:r>
          </a:p>
          <a:p>
            <a:endParaRPr lang="ru-RU" sz="32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Култышева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  </a:t>
            </a:r>
          </a:p>
        </p:txBody>
      </p:sp>
    </p:spTree>
    <p:extLst>
      <p:ext uri="{BB962C8B-B14F-4D97-AF65-F5344CB8AC3E}">
        <p14:creationId xmlns:p14="http://schemas.microsoft.com/office/powerpoint/2010/main" val="26723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11.postila.ru/data/e5/e0/6d/ec/e5e06dec22d80b19c7be1e12fb1147f044756ee9cd1754dac1a5b67798240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перфолента 3"/>
          <p:cNvSpPr/>
          <p:nvPr/>
        </p:nvSpPr>
        <p:spPr>
          <a:xfrm>
            <a:off x="2020389" y="600892"/>
            <a:ext cx="4781006" cy="4075612"/>
          </a:xfrm>
          <a:prstGeom prst="flowChartPunchedTap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 об игрушках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Медвежонок, кукла Оля, большая и маленькая пирамидка,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кольцеброс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 т.д.</a:t>
            </a:r>
          </a:p>
          <a:p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составлять с помощью взрослого короткие рассказы; соотносить наименования игрушек во множественном и единственном числе. Называть правильное расположение игрушек (на столе, под столом ,на маленьком столе ,на большом столе и т.д.)</a:t>
            </a:r>
          </a:p>
        </p:txBody>
      </p:sp>
    </p:spTree>
    <p:extLst>
      <p:ext uri="{BB962C8B-B14F-4D97-AF65-F5344CB8AC3E}">
        <p14:creationId xmlns:p14="http://schemas.microsoft.com/office/powerpoint/2010/main" val="5278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img11.postila.ru/data/e5/e0/6d/ec/e5e06dec22d80b19c7be1e12fb1147f044756ee9cd1754dac1a5b67798240e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056914" cy="678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387" y="398379"/>
            <a:ext cx="2621279" cy="20040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6"/>
          <a:stretch/>
        </p:blipFill>
        <p:spPr>
          <a:xfrm>
            <a:off x="4813175" y="418011"/>
            <a:ext cx="2310435" cy="19647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"/>
          <a:stretch/>
        </p:blipFill>
        <p:spPr>
          <a:xfrm>
            <a:off x="2873828" y="2800820"/>
            <a:ext cx="2899954" cy="2354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805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11.postila.ru/data/e5/e0/6d/ec/e5e06dec22d80b19c7be1e12fb1147f044756ee9cd1754dac1a5b67798240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223" y="533400"/>
            <a:ext cx="2386149" cy="1789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435" y="533400"/>
            <a:ext cx="2386148" cy="1789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72" y="2675707"/>
            <a:ext cx="2743199" cy="2057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1508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ds04.infourok.ru/uploads/ex/0be8/000d65df-b9f5d11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33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f33c57f6dffedf45ffc4c7f4000f1bf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4" y="0"/>
            <a:ext cx="9128136" cy="695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s://ds04.infourok.ru/uploads/ex/0be8/000d65df-b9f5d110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93" y="209005"/>
            <a:ext cx="4155889" cy="3116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4" descr="https://ds04.infourok.ru/uploads/ex/0be8/000d65df-b9f5d110/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70" y="3534927"/>
            <a:ext cx="4274468" cy="3205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https://ds04.infourok.ru/uploads/ex/0be8/000d65df-b9f5d110/img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153" y="3599529"/>
            <a:ext cx="4005127" cy="3003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276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s://img11.postila.ru/data/e5/e0/6d/ec/e5e06dec22d80b19c7be1e12fb1147f044756ee9cd1754dac1a5b67798240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cf.ppt-online.org/files1/slide/b/bUiJKwY3gseC46AaGkfcSDQIzr7LyTn5xH9Nq2Wpo/slide-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552" y="992777"/>
            <a:ext cx="4942895" cy="3702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3396343" y="11756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97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71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DEXP</dc:creator>
  <cp:lastModifiedBy>DEXP</cp:lastModifiedBy>
  <cp:revision>12</cp:revision>
  <dcterms:created xsi:type="dcterms:W3CDTF">2021-03-27T05:32:58Z</dcterms:created>
  <dcterms:modified xsi:type="dcterms:W3CDTF">2021-04-06T12:40:50Z</dcterms:modified>
</cp:coreProperties>
</file>