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5C64-03B5-4DC3-8523-A14BC750068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24B354-3404-40D0-BECF-4BFBA12509A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5C64-03B5-4DC3-8523-A14BC750068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4B354-3404-40D0-BECF-4BFBA1250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5C64-03B5-4DC3-8523-A14BC750068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4B354-3404-40D0-BECF-4BFBA1250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BD5C64-03B5-4DC3-8523-A14BC750068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424B354-3404-40D0-BECF-4BFBA12509AF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5C64-03B5-4DC3-8523-A14BC750068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4B354-3404-40D0-BECF-4BFBA12509A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5C64-03B5-4DC3-8523-A14BC750068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4B354-3404-40D0-BECF-4BFBA12509A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4B354-3404-40D0-BECF-4BFBA12509A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5C64-03B5-4DC3-8523-A14BC750068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5C64-03B5-4DC3-8523-A14BC750068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4B354-3404-40D0-BECF-4BFBA12509A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5C64-03B5-4DC3-8523-A14BC750068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4B354-3404-40D0-BECF-4BFBA1250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EBD5C64-03B5-4DC3-8523-A14BC750068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424B354-3404-40D0-BECF-4BFBA12509A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D5C64-03B5-4DC3-8523-A14BC750068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24B354-3404-40D0-BECF-4BFBA12509A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EBD5C64-03B5-4DC3-8523-A14BC750068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424B354-3404-40D0-BECF-4BFBA12509A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1214445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Товары и услуги</a:t>
            </a:r>
            <a:br>
              <a:rPr lang="ru-RU" sz="6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«Уроки бабушки Совы»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325" b="10830"/>
          <a:stretch>
            <a:fillRect/>
          </a:stretch>
        </p:blipFill>
        <p:spPr bwMode="auto">
          <a:xfrm>
            <a:off x="1285852" y="1857364"/>
            <a:ext cx="6643734" cy="4754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srgbClr val="C00000"/>
                </a:solidFill>
              </a:rPr>
              <a:t>Цель- </a:t>
            </a:r>
            <a:r>
              <a:rPr lang="ru-RU" sz="3200" dirty="0" smtClean="0">
                <a:solidFill>
                  <a:srgbClr val="0070C0"/>
                </a:solidFill>
              </a:rPr>
              <a:t>познакомить детей с понятиями – товар и услуги.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C00000"/>
                </a:solidFill>
              </a:rPr>
              <a:t>Задачи: </a:t>
            </a:r>
            <a:r>
              <a:rPr lang="ru-RU" sz="2400" dirty="0" smtClean="0">
                <a:solidFill>
                  <a:srgbClr val="002060"/>
                </a:solidFill>
              </a:rPr>
              <a:t>1. Формирование у детей понятий –услуги и товар, кто их производит и предоставляет.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2. Закрепление знаний и представлений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о профессиях.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3. Упражнять обобщать, анализировать.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4. Активизация  и обогащение словаря- слова профессии, орудия труда, обобщающие слова 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5. Формирование умений быть образованным и внимательным покупателем.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6. Воспитывать умение быть внимательным к потребностям других людей, своих близких, заботиться о них.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Примечание -  на слайдах с 6-9 и 11-13 по щелчку появляется или исчезает картинка.</a:t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Презентацию составила:  </a:t>
            </a:r>
            <a:r>
              <a:rPr lang="ru-RU" sz="1800" dirty="0" err="1" smtClean="0">
                <a:solidFill>
                  <a:srgbClr val="002060"/>
                </a:solidFill>
              </a:rPr>
              <a:t>Баландина</a:t>
            </a:r>
            <a:r>
              <a:rPr lang="ru-RU" sz="1800" dirty="0" smtClean="0">
                <a:solidFill>
                  <a:srgbClr val="002060"/>
                </a:solidFill>
              </a:rPr>
              <a:t> Т.А. группа  №7</a:t>
            </a:r>
            <a:endParaRPr lang="ru-RU" sz="1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428605"/>
            <a:ext cx="72866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товар ?- спросили Совята у бабушки Совы.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Товар –это продукт труда, произведенный на продажу. То что мы можем купить в магазинах, аптеках, киосках, супермаркетах.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 на следующий слайд – и скажите, кем работают эти люди, что они производят и можно ли      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это купить?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" name="Picture 2" descr="C:\Documents and Settings\Admin\Рабочий стол\ровор\679871_40c5f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714620"/>
            <a:ext cx="5785887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642918"/>
            <a:ext cx="2483866" cy="334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</a:rPr>
              <a:t>Кто что производит?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785794"/>
            <a:ext cx="2714644" cy="3088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/>
          <a:srcRect t="-134"/>
          <a:stretch>
            <a:fillRect/>
          </a:stretch>
        </p:blipFill>
        <p:spPr bwMode="auto">
          <a:xfrm>
            <a:off x="6215074" y="571480"/>
            <a:ext cx="2500330" cy="337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28662" y="4118122"/>
            <a:ext cx="1714512" cy="2597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00760" y="4143380"/>
            <a:ext cx="2950165" cy="2389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868" y="4214818"/>
            <a:ext cx="2092113" cy="2312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r="-701"/>
          <a:stretch>
            <a:fillRect/>
          </a:stretch>
        </p:blipFill>
        <p:spPr bwMode="auto">
          <a:xfrm>
            <a:off x="357158" y="571480"/>
            <a:ext cx="328614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Что можно и что нельзя купить?  Почему?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826" y="4071942"/>
            <a:ext cx="2391544" cy="2424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3" y="2530385"/>
            <a:ext cx="2000264" cy="2210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43768" y="714356"/>
            <a:ext cx="1679370" cy="2738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14810" y="642918"/>
            <a:ext cx="2721911" cy="1985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85786" y="4786322"/>
            <a:ext cx="192882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00298" y="2643182"/>
            <a:ext cx="2162170" cy="2022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email"/>
          <a:srcRect r="-1"/>
          <a:stretch>
            <a:fillRect/>
          </a:stretch>
        </p:blipFill>
        <p:spPr bwMode="auto">
          <a:xfrm>
            <a:off x="3714744" y="4786322"/>
            <a:ext cx="235727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786314" y="2714620"/>
            <a:ext cx="2214578" cy="1712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85728"/>
            <a:ext cx="392909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274638"/>
            <a:ext cx="4329114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Что это? Где можно купить?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59658" y="2285992"/>
            <a:ext cx="4622408" cy="436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l="18779" t="-369" r="18407"/>
          <a:stretch>
            <a:fillRect/>
          </a:stretch>
        </p:blipFill>
        <p:spPr bwMode="auto">
          <a:xfrm>
            <a:off x="214282" y="1214422"/>
            <a:ext cx="392909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14734" cy="93978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Что это? Где можно купить?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 l="4090" r="4578"/>
          <a:stretch>
            <a:fillRect/>
          </a:stretch>
        </p:blipFill>
        <p:spPr bwMode="auto">
          <a:xfrm>
            <a:off x="4143372" y="357166"/>
            <a:ext cx="4786346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4">
      <a:dk1>
        <a:srgbClr val="92D050"/>
      </a:dk1>
      <a:lt1>
        <a:srgbClr val="92D050"/>
      </a:lt1>
      <a:dk2>
        <a:srgbClr val="92D050"/>
      </a:dk2>
      <a:lt2>
        <a:srgbClr val="92D050"/>
      </a:lt2>
      <a:accent1>
        <a:srgbClr val="92D050"/>
      </a:accent1>
      <a:accent2>
        <a:srgbClr val="92D050"/>
      </a:accent2>
      <a:accent3>
        <a:srgbClr val="92D050"/>
      </a:accent3>
      <a:accent4>
        <a:srgbClr val="92D050"/>
      </a:accent4>
      <a:accent5>
        <a:srgbClr val="92D050"/>
      </a:accent5>
      <a:accent6>
        <a:srgbClr val="92D050"/>
      </a:accent6>
      <a:hlink>
        <a:srgbClr val="92D050"/>
      </a:hlink>
      <a:folHlink>
        <a:srgbClr val="92D05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</TotalTime>
  <Words>97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Товары и услуги «Уроки бабушки Совы»</vt:lpstr>
      <vt:lpstr>Цель- познакомить детей с понятиями – товар и услуги.  Задачи: 1. Формирование у детей понятий –услуги и товар, кто их производит и предоставляет. 2. Закрепление знаний и представлений о профессиях. 3. Упражнять обобщать, анализировать. 4. Активизация  и обогащение словаря- слова профессии, орудия труда, обобщающие слова . 5. Формирование умений быть образованным и внимательным покупателем. 6. Воспитывать умение быть внимательным к потребностям других людей, своих близких, заботиться о них.  Примечание -  на слайдах с 6-9 и 11-13 по щелчку появляется или исчезает картинка. Презентацию составила:  Баландина Т.А. группа  №7</vt:lpstr>
      <vt:lpstr>Слайд 3</vt:lpstr>
      <vt:lpstr>Кто что производит?</vt:lpstr>
      <vt:lpstr>Что можно и что нельзя купить?  Почему?</vt:lpstr>
      <vt:lpstr>Что это? Где можно купить?</vt:lpstr>
      <vt:lpstr>Что это? Где можно купить?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Товары и услуги «Уроки бабушки Совы»</dc:title>
  <dc:creator>Comp</dc:creator>
  <cp:lastModifiedBy>Comp</cp:lastModifiedBy>
  <cp:revision>1</cp:revision>
  <dcterms:created xsi:type="dcterms:W3CDTF">2021-04-06T16:29:09Z</dcterms:created>
  <dcterms:modified xsi:type="dcterms:W3CDTF">2021-04-06T16:33:33Z</dcterms:modified>
</cp:coreProperties>
</file>