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816D84E-DF4A-4E98-80E0-0CE4EACFBFC8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C70231A-048C-40A6-ACE3-2122AD9C5C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57166"/>
            <a:ext cx="4929222" cy="338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357166"/>
            <a:ext cx="3857652" cy="150019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Что это? Где можно купить такие пироги?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3357562"/>
            <a:ext cx="4857784" cy="3238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00042"/>
            <a:ext cx="4248667" cy="31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Что ты выберешь в магазине и почему?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571876"/>
            <a:ext cx="514636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email"/>
          <a:srcRect b="12406"/>
          <a:stretch>
            <a:fillRect/>
          </a:stretch>
        </p:blipFill>
        <p:spPr bwMode="auto">
          <a:xfrm>
            <a:off x="5643570" y="1785926"/>
            <a:ext cx="292895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57884" y="4214818"/>
            <a:ext cx="2928958" cy="197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071546"/>
            <a:ext cx="3048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006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Какой товар лишний, в этом отделе магазина?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4071942"/>
            <a:ext cx="2726795" cy="253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3702" y="1214422"/>
            <a:ext cx="2157406" cy="2556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90" y="3929066"/>
            <a:ext cx="3577132" cy="26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2" y="1142984"/>
            <a:ext cx="2366960" cy="2822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t="10417" r="2501" b="29603"/>
          <a:stretch>
            <a:fillRect/>
          </a:stretch>
        </p:blipFill>
        <p:spPr bwMode="auto">
          <a:xfrm>
            <a:off x="2285984" y="1500174"/>
            <a:ext cx="30793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Какой товар лишний в этом отделе магазина?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1428736"/>
            <a:ext cx="3351387" cy="2214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/>
          <a:srcRect l="10745" t="7031" r="14040" b="10937"/>
          <a:stretch>
            <a:fillRect/>
          </a:stretch>
        </p:blipFill>
        <p:spPr bwMode="auto">
          <a:xfrm>
            <a:off x="5500694" y="4000504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email"/>
          <a:srcRect l="4128" t="42230" r="916" b="5404"/>
          <a:stretch>
            <a:fillRect/>
          </a:stretch>
        </p:blipFill>
        <p:spPr bwMode="auto">
          <a:xfrm>
            <a:off x="357158" y="4500570"/>
            <a:ext cx="328614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email"/>
          <a:srcRect l="19890" r="18783"/>
          <a:stretch>
            <a:fillRect/>
          </a:stretch>
        </p:blipFill>
        <p:spPr bwMode="auto">
          <a:xfrm>
            <a:off x="500034" y="1142984"/>
            <a:ext cx="1679370" cy="3167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642918"/>
            <a:ext cx="2625725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043890" cy="41908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Какой товар лишний в этом отделе магазина?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714752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email"/>
          <a:srcRect l="3970" t="2727" r="2727"/>
          <a:stretch>
            <a:fillRect/>
          </a:stretch>
        </p:blipFill>
        <p:spPr bwMode="auto">
          <a:xfrm>
            <a:off x="5572132" y="571480"/>
            <a:ext cx="3357586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43636" y="3786190"/>
            <a:ext cx="2707157" cy="2639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40" y="3286124"/>
            <a:ext cx="2928958" cy="276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rgbClr val="92D050"/>
      </a:dk1>
      <a:lt1>
        <a:srgbClr val="92D050"/>
      </a:lt1>
      <a:dk2>
        <a:srgbClr val="92D050"/>
      </a:dk2>
      <a:lt2>
        <a:srgbClr val="92D050"/>
      </a:lt2>
      <a:accent1>
        <a:srgbClr val="92D050"/>
      </a:accent1>
      <a:accent2>
        <a:srgbClr val="92D050"/>
      </a:accent2>
      <a:accent3>
        <a:srgbClr val="92D050"/>
      </a:accent3>
      <a:accent4>
        <a:srgbClr val="92D050"/>
      </a:accent4>
      <a:accent5>
        <a:srgbClr val="92D050"/>
      </a:accent5>
      <a:accent6>
        <a:srgbClr val="92D050"/>
      </a:accent6>
      <a:hlink>
        <a:srgbClr val="92D050"/>
      </a:hlink>
      <a:folHlink>
        <a:srgbClr val="92D05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42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Что это? Где можно купить такие пироги?</vt:lpstr>
      <vt:lpstr>Что ты выберешь в магазине и почему?</vt:lpstr>
      <vt:lpstr>Какой товар лишний, в этом отделе магазина?</vt:lpstr>
      <vt:lpstr>Какой товар лишний в этом отделе магазина?</vt:lpstr>
      <vt:lpstr>Какой товар лишний в этом отделе магазина?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это? Где можно купить?</dc:title>
  <dc:creator>Comp</dc:creator>
  <cp:lastModifiedBy>Comp</cp:lastModifiedBy>
  <cp:revision>4</cp:revision>
  <dcterms:created xsi:type="dcterms:W3CDTF">2021-04-06T16:27:54Z</dcterms:created>
  <dcterms:modified xsi:type="dcterms:W3CDTF">2021-04-06T16:39:10Z</dcterms:modified>
</cp:coreProperties>
</file>