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5808-5CBD-42F2-B780-1897E6B89F4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85FF6-5105-4DAC-A7A8-395B4B2D97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5808-5CBD-42F2-B780-1897E6B89F4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5FF6-5105-4DAC-A7A8-395B4B2D9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5808-5CBD-42F2-B780-1897E6B89F4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5FF6-5105-4DAC-A7A8-395B4B2D9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6D5808-5CBD-42F2-B780-1897E6B89F4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FF85FF6-5105-4DAC-A7A8-395B4B2D97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5808-5CBD-42F2-B780-1897E6B89F4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5FF6-5105-4DAC-A7A8-395B4B2D97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5808-5CBD-42F2-B780-1897E6B89F4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5FF6-5105-4DAC-A7A8-395B4B2D97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5FF6-5105-4DAC-A7A8-395B4B2D97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5808-5CBD-42F2-B780-1897E6B89F4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5808-5CBD-42F2-B780-1897E6B89F4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5FF6-5105-4DAC-A7A8-395B4B2D97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5808-5CBD-42F2-B780-1897E6B89F4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5FF6-5105-4DAC-A7A8-395B4B2D9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B6D5808-5CBD-42F2-B780-1897E6B89F4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F85FF6-5105-4DAC-A7A8-395B4B2D97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D5808-5CBD-42F2-B780-1897E6B89F4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F85FF6-5105-4DAC-A7A8-395B4B2D97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B6D5808-5CBD-42F2-B780-1897E6B89F4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FF85FF6-5105-4DAC-A7A8-395B4B2D97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ровор\679871_40c5f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1670" y="3500438"/>
            <a:ext cx="4171963" cy="314327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500043"/>
            <a:ext cx="8429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-Все взрослые работают, но не все производят товар. Многие оказывают услуги. – продолжила учить Совят бабушка Сова.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 что такое –услуги? – поинтересовались Совята.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-Услуги – то, чем мы пользуемся за деньги, оплачивая труд людей, оказывающих услуги.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внимательно на картинки и скажите люди каких профессий на них изображены?  Все они оказывают услуги – они не производят товар. Какие услуги , как вы думаете?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Picture 2" descr="C:\Documents and Settings\Admin\Рабочий стол\ровор\679871_40c5f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3429000"/>
            <a:ext cx="4171963" cy="3143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23905" t="11719" r="16334" b="10937"/>
          <a:stretch>
            <a:fillRect/>
          </a:stretch>
        </p:blipFill>
        <p:spPr bwMode="auto">
          <a:xfrm>
            <a:off x="500034" y="385742"/>
            <a:ext cx="1857388" cy="306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6" y="274638"/>
            <a:ext cx="2543164" cy="201135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Что делает….?  Что они производят ?  Услуги. 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500042"/>
            <a:ext cx="350485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2643182"/>
            <a:ext cx="266223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3714752"/>
            <a:ext cx="3857652" cy="2867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86766" cy="785818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Кому что нужно для работы ? Какие услуги оказывают люди этих профессий?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/>
          <a:srcRect l="22844" t="3488" r="26724"/>
          <a:stretch>
            <a:fillRect/>
          </a:stretch>
        </p:blipFill>
        <p:spPr bwMode="auto">
          <a:xfrm>
            <a:off x="142844" y="3300400"/>
            <a:ext cx="2786082" cy="35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4286256"/>
            <a:ext cx="3871118" cy="217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email"/>
          <a:srcRect r="1721" b="9414"/>
          <a:stretch>
            <a:fillRect/>
          </a:stretch>
        </p:blipFill>
        <p:spPr bwMode="auto">
          <a:xfrm>
            <a:off x="5429256" y="1142984"/>
            <a:ext cx="350046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 cstate="email"/>
          <a:srcRect l="11892" t="5592" r="12296" b="14724"/>
          <a:stretch>
            <a:fillRect/>
          </a:stretch>
        </p:blipFill>
        <p:spPr bwMode="auto">
          <a:xfrm>
            <a:off x="2714612" y="1071546"/>
            <a:ext cx="2714644" cy="303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email"/>
          <a:srcRect l="12000" t="15638" r="13000" b="15106"/>
          <a:stretch>
            <a:fillRect/>
          </a:stretch>
        </p:blipFill>
        <p:spPr bwMode="auto">
          <a:xfrm>
            <a:off x="714348" y="928670"/>
            <a:ext cx="178595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Рабочий стол\ровор\679871_40c5f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6715" y="2357430"/>
            <a:ext cx="5499406" cy="4143403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вы приходите в магазин , вам очень хочется купить много всего , но подумайте очень ли нужно вам это? Может лучше потратить деньги на что-то важное не только для вас, а для всей вашей семьи. Посмотрите и выберите , то что принесет вам пользу, а лишнее уберите.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3125" t="28126" r="4687"/>
          <a:stretch>
            <a:fillRect/>
          </a:stretch>
        </p:blipFill>
        <p:spPr bwMode="auto">
          <a:xfrm>
            <a:off x="357158" y="1071546"/>
            <a:ext cx="4214842" cy="219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Без чего можно обойтись?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/>
          <a:srcRect l="11239" t="4702" r="7839" b="5954"/>
          <a:stretch>
            <a:fillRect/>
          </a:stretch>
        </p:blipFill>
        <p:spPr bwMode="auto">
          <a:xfrm>
            <a:off x="357158" y="3500438"/>
            <a:ext cx="257176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/>
          <a:srcRect l="1674" t="11522" r="-701" b="13589"/>
          <a:stretch>
            <a:fillRect/>
          </a:stretch>
        </p:blipFill>
        <p:spPr bwMode="auto">
          <a:xfrm>
            <a:off x="5072066" y="1000108"/>
            <a:ext cx="3786214" cy="217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72198" y="4429132"/>
            <a:ext cx="288757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71802" y="3357562"/>
            <a:ext cx="2857520" cy="17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462337" y="2628900"/>
            <a:ext cx="22193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49051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Без чего можно обойтись?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928670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4286256"/>
            <a:ext cx="3643338" cy="204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57950" y="785794"/>
            <a:ext cx="26432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00364" y="714356"/>
            <a:ext cx="2714644" cy="1871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29058" y="2857496"/>
            <a:ext cx="2500330" cy="228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71451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Бабушка Сова придумала новое задание -А сейчас я предлагаю вам дети поразмышлять, а свои размышления зарисовать. 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Нарисуйте то , чего вам сейчас хочется купить для себя. Подумайте - а можете вы без этого обойтись или нет? Как вы думаете , что очень нужно вашим родным? Чем их можно порадовать?  А что бы вы приобрели для всех ребят в вашей группе?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Documents and Settings\Admin\Рабочий стол\ровор\679871_40c5f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2571744"/>
            <a:ext cx="5499406" cy="4143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501122" cy="207170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И на прощание бабушка Сова напомнила - Теперь  вы можете определить-  кто производит  товар , а кто  оказывает услуги.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Вспомните , кем работают ваши родители? Они производят  товар или оказывают  услуги? 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Я надеюсь, вы будете внимательными покупателями и приобретая товар помните - </a:t>
            </a:r>
            <a:r>
              <a:rPr lang="ru-RU" sz="2400" dirty="0" smtClean="0">
                <a:solidFill>
                  <a:srgbClr val="C00000"/>
                </a:solidFill>
              </a:rPr>
              <a:t>думайте  не только  о  том, что вам хочется, а нужно ли вам это.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3" name="Picture 2" descr="C:\Documents and Settings\Admin\Рабочий стол\ровор\679871_40c5f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5" y="2428868"/>
            <a:ext cx="5594223" cy="4214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128838" y="571500"/>
            <a:ext cx="7015162" cy="1643063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Спасибо за внимание.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4">
      <a:dk1>
        <a:srgbClr val="92D050"/>
      </a:dk1>
      <a:lt1>
        <a:srgbClr val="92D050"/>
      </a:lt1>
      <a:dk2>
        <a:srgbClr val="92D050"/>
      </a:dk2>
      <a:lt2>
        <a:srgbClr val="92D050"/>
      </a:lt2>
      <a:accent1>
        <a:srgbClr val="92D050"/>
      </a:accent1>
      <a:accent2>
        <a:srgbClr val="92D050"/>
      </a:accent2>
      <a:accent3>
        <a:srgbClr val="92D050"/>
      </a:accent3>
      <a:accent4>
        <a:srgbClr val="92D050"/>
      </a:accent4>
      <a:accent5>
        <a:srgbClr val="92D050"/>
      </a:accent5>
      <a:accent6>
        <a:srgbClr val="92D050"/>
      </a:accent6>
      <a:hlink>
        <a:srgbClr val="92D050"/>
      </a:hlink>
      <a:folHlink>
        <a:srgbClr val="92D05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</TotalTime>
  <Words>210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Слайд 1</vt:lpstr>
      <vt:lpstr>Что делает….?  Что они производят ?  Услуги. </vt:lpstr>
      <vt:lpstr>Кому что нужно для работы ? Какие услуги оказывают люди этих профессий?</vt:lpstr>
      <vt:lpstr>-Когда вы приходите в магазин , вам очень хочется купить много всего , но подумайте очень ли нужно вам это? Может лучше потратить деньги на что-то важное не только для вас, а для всей вашей семьи. Посмотрите и выберите , то что принесет вам пользу, а лишнее уберите.</vt:lpstr>
      <vt:lpstr>Без чего можно обойтись?</vt:lpstr>
      <vt:lpstr>Без чего можно обойтись?</vt:lpstr>
      <vt:lpstr>Бабушка Сова придумала новое задание -А сейчас я предлагаю вам дети поразмышлять, а свои размышления зарисовать.  Нарисуйте то , чего вам сейчас хочется купить для себя. Подумайте - а можете вы без этого обойтись или нет? Как вы думаете , что очень нужно вашим родным? Чем их можно порадовать?  А что бы вы приобрели для всех ребят в вашей группе?</vt:lpstr>
      <vt:lpstr>И на прощание бабушка Сова напомнила - Теперь  вы можете определить-  кто производит  товар , а кто  оказывает услуги.  Вспомните , кем работают ваши родители? Они производят  товар или оказывают  услуги?  Я надеюсь, вы будете внимательными покупателями и приобретая товар помните - думайте  не только  о  том, что вам хочется, а нужно ли вам это.</vt:lpstr>
      <vt:lpstr>Спасибо за внимание.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делает….?  Что они производят ?  Услуги. </dc:title>
  <dc:creator>Comp</dc:creator>
  <cp:lastModifiedBy>Comp</cp:lastModifiedBy>
  <cp:revision>2</cp:revision>
  <dcterms:created xsi:type="dcterms:W3CDTF">2021-04-06T16:28:34Z</dcterms:created>
  <dcterms:modified xsi:type="dcterms:W3CDTF">2021-04-06T16:35:50Z</dcterms:modified>
</cp:coreProperties>
</file>