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5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buYJGD-71Z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Make a project</a:t>
            </a:r>
            <a:endParaRPr lang="ru-RU" dirty="0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8908"/>
          <a:stretch>
            <a:fillRect/>
          </a:stretch>
        </p:blipFill>
        <p:spPr>
          <a:xfrm>
            <a:off x="251520" y="1772816"/>
            <a:ext cx="8475051" cy="450912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Watch the video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https://youtu.be/buYJGD-71ZQ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en-US" dirty="0" smtClean="0"/>
              <a:t>DESCRIBE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Содержимое 3" descr="looks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124744"/>
            <a:ext cx="3441725" cy="556369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Фонд дикой </a:t>
            </a:r>
            <a:r>
              <a:rPr lang="ru-RU" dirty="0" smtClean="0"/>
              <a:t>природы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WORLD WILDLIFE FUND)</a:t>
            </a:r>
            <a:endParaRPr lang="ru-RU" dirty="0"/>
          </a:p>
        </p:txBody>
      </p:sp>
      <p:pic>
        <p:nvPicPr>
          <p:cNvPr id="4" name="Содержимое 3" descr="HueY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7908" y="1935163"/>
            <a:ext cx="6588183" cy="43894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Уганда</a:t>
            </a:r>
            <a:r>
              <a:rPr lang="en-US" dirty="0" smtClean="0"/>
              <a:t> (UGANDA)</a:t>
            </a:r>
            <a:endParaRPr lang="ru-RU" dirty="0"/>
          </a:p>
        </p:txBody>
      </p:sp>
      <p:pic>
        <p:nvPicPr>
          <p:cNvPr id="4" name="Содержимое 3" descr="HueY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90737" y="2520156"/>
            <a:ext cx="4962525" cy="32194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Мартиника</a:t>
            </a:r>
            <a:r>
              <a:rPr lang="en-US" dirty="0" smtClean="0"/>
              <a:t> (MARTINIQUE)</a:t>
            </a:r>
            <a:endParaRPr lang="ru-RU" dirty="0"/>
          </a:p>
        </p:txBody>
      </p:sp>
      <p:pic>
        <p:nvPicPr>
          <p:cNvPr id="4" name="Содержимое 3" descr="martin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1567" y="1935163"/>
            <a:ext cx="6580865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Туркмения</a:t>
            </a:r>
            <a:r>
              <a:rPr lang="en-US" dirty="0" smtClean="0"/>
              <a:t> (TURKMENIA)</a:t>
            </a:r>
            <a:endParaRPr lang="ru-RU" dirty="0"/>
          </a:p>
        </p:txBody>
      </p:sp>
      <p:pic>
        <p:nvPicPr>
          <p:cNvPr id="4" name="Содержимое 3" descr="turkmenista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1567" y="1935163"/>
            <a:ext cx="6580865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NEW WORDS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276872"/>
            <a:ext cx="5148783" cy="385328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the diagram</a:t>
            </a:r>
            <a:endParaRPr lang="ru-RU" dirty="0"/>
          </a:p>
        </p:txBody>
      </p:sp>
      <p:pic>
        <p:nvPicPr>
          <p:cNvPr id="6" name="Содержимое 5" descr="4c673bbc8b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564904"/>
            <a:ext cx="4932759" cy="343701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37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Watch the video</vt:lpstr>
      <vt:lpstr>DESCRIBE!</vt:lpstr>
      <vt:lpstr>Фонд дикой природы (WORLD WILDLIFE FUND)</vt:lpstr>
      <vt:lpstr>Уганда (UGANDA)</vt:lpstr>
      <vt:lpstr>Мартиника (MARTINIQUE)</vt:lpstr>
      <vt:lpstr>Туркмения (TURKMENIA)</vt:lpstr>
      <vt:lpstr>NEW WORDS</vt:lpstr>
      <vt:lpstr>Fill in the diagram</vt:lpstr>
      <vt:lpstr>Make a project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игорь</cp:lastModifiedBy>
  <cp:revision>14</cp:revision>
  <dcterms:created xsi:type="dcterms:W3CDTF">2020-09-20T08:56:13Z</dcterms:created>
  <dcterms:modified xsi:type="dcterms:W3CDTF">2020-09-20T11:23:39Z</dcterms:modified>
</cp:coreProperties>
</file>