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60" r:id="rId5"/>
    <p:sldId id="269" r:id="rId6"/>
    <p:sldId id="267" r:id="rId7"/>
    <p:sldId id="261" r:id="rId8"/>
    <p:sldId id="262" r:id="rId9"/>
    <p:sldId id="263" r:id="rId10"/>
    <p:sldId id="264" r:id="rId11"/>
    <p:sldId id="266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4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6523158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024404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845144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5544316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301282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6906105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22620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174910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6337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6398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587423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722333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949149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80503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83953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93421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833880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7FBAB6A-6EA7-4796-9694-BC02BDC3F46B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3E2D9DF-04C5-4DB4-ABED-48D555887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7811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ransition spd="slow">
    <p:push dir="u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6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10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«Ранняя весна»</a:t>
            </a:r>
            <a:b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описательного рассказа по серии картинок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295274"/>
            <a:ext cx="9144000" cy="962526"/>
          </a:xfrm>
        </p:spPr>
        <p:txBody>
          <a:bodyPr>
            <a:normAutofit/>
          </a:bodyPr>
          <a:lstStyle/>
          <a:p>
            <a:pPr algn="r"/>
            <a:r>
              <a:rPr lang="ru-RU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Урухова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Р.О.</a:t>
            </a:r>
          </a:p>
          <a:p>
            <a:pPr algn="r"/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ГБДОУ №2 Пушкинского р-на СПб 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349430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2017" y="236440"/>
            <a:ext cx="95123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ПРЕДЛОЖЕНИЕ ПО КАРТИНКЕ</a:t>
            </a:r>
          </a:p>
        </p:txBody>
      </p:sp>
      <p:pic>
        <p:nvPicPr>
          <p:cNvPr id="3" name="Picture 6" descr="http://animalfotos.ru/photo/5c/5cd5340172556992dbad1d38b80d5d4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665" y="1154220"/>
            <a:ext cx="4949588" cy="510220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://www.etoelf.ru/Imiges/EodegdaOsen/3993New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0742" y="1154220"/>
            <a:ext cx="4019395" cy="4801412"/>
          </a:xfrm>
          <a:prstGeom prst="rect">
            <a:avLst/>
          </a:prstGeom>
          <a:noFill/>
          <a:effectLst>
            <a:softEdge rad="177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0765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1517" y="159689"/>
            <a:ext cx="73767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РАССКАЗ ПО КАРТИНКАМ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519" y="911308"/>
            <a:ext cx="3320098" cy="1907545"/>
          </a:xfrm>
          <a:prstGeom prst="rect">
            <a:avLst/>
          </a:prstGeom>
          <a:effectLst>
            <a:softEdge rad="177800"/>
          </a:effectLst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3326" y="889679"/>
            <a:ext cx="3002280" cy="1907545"/>
          </a:xfrm>
          <a:prstGeom prst="rect">
            <a:avLst/>
          </a:prstGeom>
          <a:effectLst>
            <a:softEdge rad="152400"/>
          </a:effectLst>
        </p:spPr>
      </p:pic>
      <p:pic>
        <p:nvPicPr>
          <p:cNvPr id="6" name="Picture 2" descr="http://mywishlist.ru/pic/i/wish/orig/007/027/294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936" y="2800843"/>
            <a:ext cx="2819399" cy="1907545"/>
          </a:xfrm>
          <a:prstGeom prst="rect">
            <a:avLst/>
          </a:prstGeom>
          <a:noFill/>
          <a:effectLst>
            <a:softEdge rad="165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media73.ru/wp-content/uploads/2014/04/%D0%BF%D0%BE%D1%87%D0%BA%D0%B8-%D1%80%D0%B0%D1%81%D0%BF%D1%83%D1%81%D0%BA%D0%B0%D1%8E%D1%82%D1%81%D1%8F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1928" y="2843939"/>
            <a:ext cx="2634353" cy="1907545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pic.rutube.ru/video/7c/71/7c715056783b9a1d105e223758966c5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5215" y="2797224"/>
            <a:ext cx="3002280" cy="1893661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lentaregion.ru/wp-content/uploads/2015/11/ohotnik-medved-krasnojarskij-kraj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380" y="4690885"/>
            <a:ext cx="2819397" cy="1895065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ctc-chel.ru/upload/iblock/b60/b60324a795ab43a84c5eeae6dacfb7e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8046" y="4703365"/>
            <a:ext cx="2670866" cy="1895065"/>
          </a:xfrm>
          <a:prstGeom prst="rect">
            <a:avLst/>
          </a:prstGeom>
          <a:noFill/>
          <a:effectLst>
            <a:softEdge rad="165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animalfotos.ru/photo/5c/5cd5340172556992dbad1d38b80d5d4c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5441" y="4690885"/>
            <a:ext cx="3002280" cy="190754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://www.etoelf.ru/Imiges/EodegdaOsen/3993NewB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96627" y="4677001"/>
            <a:ext cx="2819397" cy="1908949"/>
          </a:xfrm>
          <a:prstGeom prst="rect">
            <a:avLst/>
          </a:prstGeom>
          <a:noFill/>
          <a:effectLst>
            <a:glow>
              <a:schemeClr val="accent1">
                <a:alpha val="40000"/>
              </a:schemeClr>
            </a:glow>
            <a:reflection stA="45000" endPos="0" dist="50800" dir="5400000" sy="-100000" algn="bl" rotWithShape="0"/>
            <a:softEdge rad="228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floralworld.ru/gallery/albums/userpics/10003/normal_Vesna_der_2009_4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4102" y="2724010"/>
            <a:ext cx="2957898" cy="2147401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Documents and Settings\Administrator\Рабочий стол\Новая папка (4)\4.jpe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07495" y="932938"/>
            <a:ext cx="2638172" cy="1864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 descr="C:\Documents and Settings\Administrator\Рабочий стол\Новая папка (4)\img_21922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372603" y="809177"/>
            <a:ext cx="2591243" cy="2009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9718583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412607"/>
              </p:ext>
            </p:extLst>
          </p:nvPr>
        </p:nvGraphicFramePr>
        <p:xfrm>
          <a:off x="1969168" y="1717341"/>
          <a:ext cx="8610600" cy="4206876"/>
        </p:xfrm>
        <a:graphic>
          <a:graphicData uri="http://schemas.openxmlformats.org/drawingml/2006/table">
            <a:tbl>
              <a:tblPr/>
              <a:tblGrid>
                <a:gridCol w="4304850">
                  <a:extLst>
                    <a:ext uri="{9D8B030D-6E8A-4147-A177-3AD203B41FA5}">
                      <a16:colId xmlns:a16="http://schemas.microsoft.com/office/drawing/2014/main" val="960722515"/>
                    </a:ext>
                  </a:extLst>
                </a:gridCol>
                <a:gridCol w="4305750">
                  <a:extLst>
                    <a:ext uri="{9D8B030D-6E8A-4147-A177-3AD203B41FA5}">
                      <a16:colId xmlns:a16="http://schemas.microsoft.com/office/drawing/2014/main" val="952497898"/>
                    </a:ext>
                  </a:extLst>
                </a:gridCol>
              </a:tblGrid>
              <a:tr h="1402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Притаился под снежком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Маленький подснежник.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Ах, как холодно ему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– Хрупкий он и нежный!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Дети приседают на корточки, опускают головы, плечи. 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«Мерзнут»,  обняв себя руками.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1383026"/>
                  </a:ext>
                </a:extLst>
              </a:tr>
              <a:tr h="1402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Солнца яркие лучи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Ласковы и горячи,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Вмиг сугробы оседают,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цветочки оживают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Поднимают руки, тянутся к солнцу. Медленно встают. 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Медленно поднимают головки.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4413808"/>
                  </a:ext>
                </a:extLst>
              </a:tr>
              <a:tr h="1402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Ветерок весенний дует,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Легкий, быстрый, озорной.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ним подснежники играют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качают головой.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Слегка качаются всем корпусом. Покачивают руками, головой.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550250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62994" y="637672"/>
            <a:ext cx="7022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«Подснежники»</a:t>
            </a:r>
            <a:endParaRPr lang="ru-RU" sz="4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17479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4821" y="723310"/>
            <a:ext cx="34731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Крылья просятся в полёт, </a:t>
            </a:r>
          </a:p>
          <a:p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 домой весна зовёт, </a:t>
            </a:r>
          </a:p>
          <a:p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Прилетят весны гонцы </a:t>
            </a:r>
          </a:p>
          <a:p>
            <a:r>
              <a:rPr lang="ru-RU" alt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появятся птенцы. </a:t>
            </a:r>
            <a:endParaRPr lang="ru-RU" alt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74118" y="1923639"/>
            <a:ext cx="2407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(Перелётные птицы)</a:t>
            </a:r>
            <a:endParaRPr lang="ru-RU" alt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8000" y="3105835"/>
            <a:ext cx="41709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ветках </a:t>
            </a:r>
            <a:r>
              <a:rPr lang="ru-RU" alt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—</a:t>
            </a:r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плотные комочки. </a:t>
            </a:r>
            <a:endParaRPr lang="ru-RU" alt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них дремлют клейкие листочки. </a:t>
            </a:r>
            <a:endParaRPr lang="ru-RU" alt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08900" y="3752166"/>
            <a:ext cx="1110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(Почки)  </a:t>
            </a:r>
            <a:endParaRPr lang="ru-RU" alt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70863" y="4495437"/>
            <a:ext cx="34065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Первым вылез из земли, </a:t>
            </a:r>
            <a:endParaRPr lang="ru-RU" alt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проталинке. </a:t>
            </a:r>
            <a:endParaRPr lang="ru-RU" alt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мороза не боится, </a:t>
            </a:r>
            <a:endParaRPr lang="ru-RU" alt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Хоть и маленький.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680053" y="5702969"/>
            <a:ext cx="166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alt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Подснежник)</a:t>
            </a:r>
            <a:endParaRPr lang="ru-RU" dirty="0"/>
          </a:p>
        </p:txBody>
      </p:sp>
      <p:pic>
        <p:nvPicPr>
          <p:cNvPr id="13" name="Picture 5" descr="http://detskiychas.ru/wp-content/uploads/2013/05/pereletnye_ptytsy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8386" y="406408"/>
            <a:ext cx="2857500" cy="2143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10" descr="http://3ladies.su/wp-content/uploads/2015/10/w4-300x2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9895" y="2899790"/>
            <a:ext cx="2857500" cy="2190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Picture 8" descr="https://img-fotki.yandex.ru/get/30894/166857984.49e/0_231c5d_d8481f55_ori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072" y="4864769"/>
            <a:ext cx="26828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6933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147" y="1335505"/>
            <a:ext cx="9589169" cy="528186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378187" y="681608"/>
            <a:ext cx="74356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ПРЕДЛОЖЕНИЕ ПО КАРТИНКЕ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08677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9403" y="597387"/>
            <a:ext cx="84787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ПРЕДЛОЖЕНИЕ ПО КАРТИНКЕ</a:t>
            </a: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162" y="1182161"/>
            <a:ext cx="9935405" cy="5314891"/>
          </a:xfrm>
          <a:prstGeom prst="rect">
            <a:avLst/>
          </a:prstGeom>
          <a:effectLst>
            <a:softEdge rad="139700"/>
          </a:effectLst>
        </p:spPr>
      </p:pic>
    </p:spTree>
    <p:extLst>
      <p:ext uri="{BB962C8B-B14F-4D97-AF65-F5344CB8AC3E}">
        <p14:creationId xmlns:p14="http://schemas.microsoft.com/office/powerpoint/2010/main" val="1178855113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istrator\Рабочий стол\Новая папка (4)\img_219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0958" y="1672388"/>
            <a:ext cx="4605602" cy="45118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C:\Documents and Settings\Administrator\Рабочий стол\Новая папка (4)\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867" y="1672388"/>
            <a:ext cx="5471624" cy="46201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23866" y="789892"/>
            <a:ext cx="105426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ПРЕДЛОЖЕНИЕ ПО КАРТИНКЕ</a:t>
            </a:r>
            <a:endParaRPr lang="ru-RU" sz="40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5796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ywishlist.ru/pic/i/wish/orig/007/027/294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091" y="1034716"/>
            <a:ext cx="10619214" cy="5178451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10352" y="272536"/>
            <a:ext cx="84787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ПРЕДЛОЖЕНИЕ ПО КАРТИ</a:t>
            </a: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НКЕ</a:t>
            </a:r>
          </a:p>
        </p:txBody>
      </p:sp>
    </p:spTree>
    <p:extLst>
      <p:ext uri="{BB962C8B-B14F-4D97-AF65-F5344CB8AC3E}">
        <p14:creationId xmlns:p14="http://schemas.microsoft.com/office/powerpoint/2010/main" val="26968104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2697" y="549260"/>
            <a:ext cx="84787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ПРЕДЛОЖЕНИЕ ПО КАРТИНКЕ</a:t>
            </a:r>
          </a:p>
        </p:txBody>
      </p:sp>
      <p:pic>
        <p:nvPicPr>
          <p:cNvPr id="3" name="Picture 2" descr="http://media73.ru/wp-content/uploads/2014/04/%D0%BF%D0%BE%D1%87%D0%BA%D0%B8-%D1%80%D0%B0%D1%81%D0%BF%D1%83%D1%81%D0%BA%D0%B0%D1%8E%D1%82%D1%81%D1%8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738" y="1809694"/>
            <a:ext cx="5105400" cy="391668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floralworld.ru/gallery/albums/userpics/10003/normal_Vesna_der_2009_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017" y="1809694"/>
            <a:ext cx="5394960" cy="3916680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389375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5972" y="248471"/>
            <a:ext cx="84787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ПРЕДЛОЖЕНИЕ ПО КАРТИ</a:t>
            </a: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НКЕ</a:t>
            </a:r>
          </a:p>
        </p:txBody>
      </p:sp>
      <p:pic>
        <p:nvPicPr>
          <p:cNvPr id="3" name="Picture 2" descr="http://pic.rutube.ru/video/7c/71/7c715056783b9a1d105e223758966c5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898" y="1048256"/>
            <a:ext cx="10546933" cy="5232228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827434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3417" y="224407"/>
            <a:ext cx="95123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ПРЕДЛОЖЕНИЕ ПО КАРТИН</a:t>
            </a:r>
            <a:r>
              <a:rPr 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КЕ</a:t>
            </a:r>
          </a:p>
        </p:txBody>
      </p:sp>
      <p:pic>
        <p:nvPicPr>
          <p:cNvPr id="3" name="Picture 2" descr="http://lentaregion.ru/wp-content/uploads/2015/11/ohotnik-medved-krasnojarskij-kraj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468" y="1241853"/>
            <a:ext cx="4055307" cy="442501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ctc-chel.ru/upload/iblock/b60/b60324a795ab43a84c5eeae6dacfb7e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2775" y="1338106"/>
            <a:ext cx="3883025" cy="432876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www.krasumka.ru/upload/iblock/ffe/ffe07ecdc08df29514690ed2b4adc9a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8082" y="1241854"/>
            <a:ext cx="3410585" cy="4425020"/>
          </a:xfrm>
          <a:prstGeom prst="rect">
            <a:avLst/>
          </a:prstGeom>
          <a:noFill/>
          <a:effectLst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96437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41</TotalTime>
  <Words>199</Words>
  <Application>Microsoft Office PowerPoint</Application>
  <PresentationFormat>Широкоэкранный</PresentationFormat>
  <Paragraphs>43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Century Gothic</vt:lpstr>
      <vt:lpstr>Times New Roman</vt:lpstr>
      <vt:lpstr>Wingdings 3</vt:lpstr>
      <vt:lpstr>Сектор</vt:lpstr>
      <vt:lpstr>«Ранняя весна» составление описательного рассказа по серии картинок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Воспитатель</dc:creator>
  <cp:lastModifiedBy>Воспитатель</cp:lastModifiedBy>
  <cp:revision>5</cp:revision>
  <dcterms:created xsi:type="dcterms:W3CDTF">2021-04-06T08:48:37Z</dcterms:created>
  <dcterms:modified xsi:type="dcterms:W3CDTF">2021-04-06T12:18:27Z</dcterms:modified>
</cp:coreProperties>
</file>