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3" r:id="rId3"/>
    <p:sldId id="277" r:id="rId4"/>
    <p:sldId id="291" r:id="rId5"/>
    <p:sldId id="296" r:id="rId6"/>
    <p:sldId id="295" r:id="rId7"/>
    <p:sldId id="298" r:id="rId8"/>
    <p:sldId id="30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ds04.infourok.ru/uploads/ex/0130/0005ba07-978d6798/img15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scooln10.ucoz.net/4/thumb_u4dlP1JPM-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8262994" cy="5822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im0-tub-ru.yandex.net/i?id=e1065b21e5c3af6e49fd4cdada3fcfae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" name="Рисунок 2" descr="до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fb.ru/misc/i/gallery/26435/813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218517" cy="68990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900igr.net/up/datas/150191/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125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0-tub-ru.yandex.net/i?id=7252ee14adee7dee07783aac09329452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-1" y="0"/>
            <a:ext cx="949004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130/0005ba07-978d6798/img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 ғаилә дуҫ көслө ныҡлы берҙәм өлгөлө талантлы бәхетле хөрмәтле ҙур ">
            <a:hlinkClick r:id="rId2" tooltip="&quot; ғаилә дуҫ көслө ныҡлы берҙәм өлгөлө талантлы бәхетле хөрмәтле ҙур 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2910" y="571481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err="1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Ғаилә –ҙур, көслө, ныҡлы, берҙәм, өлгөлө, талантлы</a:t>
            </a:r>
            <a:r>
              <a:rPr lang="ru-RU" sz="3200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200" dirty="0" err="1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бәхетле, хөрмәтле, дуҫ була</a:t>
            </a:r>
            <a:r>
              <a:rPr lang="ru-RU" sz="3200" dirty="0" smtClean="0">
                <a:solidFill>
                  <a:srgbClr val="383838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21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27</cp:revision>
  <dcterms:created xsi:type="dcterms:W3CDTF">2018-04-25T12:11:11Z</dcterms:created>
  <dcterms:modified xsi:type="dcterms:W3CDTF">2021-04-06T08:07:51Z</dcterms:modified>
</cp:coreProperties>
</file>