
<file path=[Content_Types].xml><?xml version="1.0" encoding="utf-8"?>
<Types xmlns="http://schemas.openxmlformats.org/package/2006/content-types"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3.xml" ContentType="application/vnd.openxmlformats-officedocument.drawingml.diagramData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colors8.xml" ContentType="application/vnd.openxmlformats-officedocument.drawingml.diagramColors+xml"/>
  <Override PartName="/ppt/diagrams/quickStyle13.xml" ContentType="application/vnd.openxmlformats-officedocument.drawingml.diagramStyle+xml"/>
  <Override PartName="/ppt/diagrams/drawing14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layout13.xml" ContentType="application/vnd.openxmlformats-officedocument.drawingml.diagramLayout+xml"/>
  <Default Extension="xlsx" ContentType="application/vnd.openxmlformats-officedocument.spreadsheetml.sheet"/>
  <Override PartName="/ppt/charts/chart3.xml" ContentType="application/vnd.openxmlformats-officedocument.drawingml.chart+xml"/>
  <Override PartName="/ppt/diagrams/drawing7.xml" ContentType="application/vnd.ms-office.drawingml.diagramDrawing+xml"/>
  <Override PartName="/ppt/diagrams/drawing12.xml" ContentType="application/vnd.ms-office.drawingml.diagramDrawing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diagrams/layout11.xml" ContentType="application/vnd.openxmlformats-officedocument.drawingml.diagramLayout+xml"/>
  <Override PartName="/ppt/diagrams/colors14.xml" ContentType="application/vnd.openxmlformats-officedocument.drawingml.diagramColors+xml"/>
  <Override PartName="/ppt/diagrams/colors16.xml" ContentType="application/vnd.openxmlformats-officedocument.drawingml.diagramColors+xml"/>
  <Override PartName="/ppt/charts/chart1.xml" ContentType="application/vnd.openxmlformats-officedocument.drawingml.chart+xml"/>
  <Override PartName="/ppt/diagrams/drawing10.xml" ContentType="application/vnd.ms-office.drawingml.diagramDrawing+xml"/>
  <Override PartName="/ppt/diagrams/drawing5.xml" ContentType="application/vnd.ms-office.drawingml.diagramDrawing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diagrams/colors12.xml" ContentType="application/vnd.openxmlformats-officedocument.drawingml.diagramColors+xml"/>
  <Override PartName="/ppt/diagrams/data16.xml" ContentType="application/vnd.openxmlformats-officedocument.drawingml.diagramData+xml"/>
  <Default Extension="png" ContentType="image/png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diagrams/data14.xml" ContentType="application/vnd.openxmlformats-officedocument.drawingml.diagramData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ppt/diagrams/quickStyle16.xml" ContentType="application/vnd.openxmlformats-officedocument.drawingml.diagramStyl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diagrams/quickStyle14.xml" ContentType="application/vnd.openxmlformats-officedocument.drawingml.diagramStyle+xml"/>
  <Override PartName="/ppt/diagrams/drawing15.xml" ContentType="application/vnd.ms-office.drawingml.diagramDrawing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quickStyle12.xml" ContentType="application/vnd.openxmlformats-officedocument.drawingml.diagramStyle+xml"/>
  <Override PartName="/ppt/diagrams/layout16.xml" ContentType="application/vnd.openxmlformats-officedocument.drawingml.diagramLayout+xml"/>
  <Override PartName="/ppt/diagrams/drawing8.xml" ContentType="application/vnd.ms-office.drawingml.diagramDrawing+xml"/>
  <Override PartName="/ppt/diagrams/drawing13.xml" ContentType="application/vnd.ms-office.drawingml.diagramDrawing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layout14.xml" ContentType="application/vnd.openxmlformats-officedocument.drawingml.diagramLayout+xml"/>
  <Override PartName="/ppt/charts/chart4.xml" ContentType="application/vnd.openxmlformats-officedocument.drawingml.chart+xml"/>
  <Override PartName="/ppt/diagrams/drawing6.xml" ContentType="application/vnd.ms-office.drawingml.diagramDrawing+xml"/>
  <Override PartName="/ppt/diagrams/drawing11.xml" ContentType="application/vnd.ms-office.drawingml.diagramDrawing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ppt/diagrams/colors15.xml" ContentType="application/vnd.openxmlformats-officedocument.drawingml.diagramColors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diagrams/drawing4.xml" ContentType="application/vnd.ms-office.drawingml.diagramDrawing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13.xml" ContentType="application/vnd.openxmlformats-officedocument.drawingml.diagramColor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diagrams/data15.xml" ContentType="application/vnd.openxmlformats-officedocument.drawingml.diagramData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diagrams/data11.xml" ContentType="application/vnd.openxmlformats-officedocument.drawingml.diagramData+xml"/>
  <Default Extension="rels" ContentType="application/vnd.openxmlformats-package.relationships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diagrams/quickStyle15.xml" ContentType="application/vnd.openxmlformats-officedocument.drawingml.diagramStyle+xml"/>
  <Override PartName="/ppt/diagrams/drawing16.xml" ContentType="application/vnd.ms-office.drawingml.diagramDrawing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5.xml" ContentType="application/vnd.openxmlformats-officedocument.drawingml.diagramLayout+xml"/>
  <Override PartName="/ppt/diagrams/drawing9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4"/>
  </p:notesMasterIdLst>
  <p:sldIdLst>
    <p:sldId id="275" r:id="rId2"/>
    <p:sldId id="260" r:id="rId3"/>
    <p:sldId id="271" r:id="rId4"/>
    <p:sldId id="272" r:id="rId5"/>
    <p:sldId id="289" r:id="rId6"/>
    <p:sldId id="290" r:id="rId7"/>
    <p:sldId id="291" r:id="rId8"/>
    <p:sldId id="259" r:id="rId9"/>
    <p:sldId id="285" r:id="rId10"/>
    <p:sldId id="286" r:id="rId11"/>
    <p:sldId id="266" r:id="rId12"/>
    <p:sldId id="294" r:id="rId13"/>
    <p:sldId id="293" r:id="rId14"/>
    <p:sldId id="278" r:id="rId15"/>
    <p:sldId id="270" r:id="rId16"/>
    <p:sldId id="279" r:id="rId17"/>
    <p:sldId id="280" r:id="rId18"/>
    <p:sldId id="281" r:id="rId19"/>
    <p:sldId id="282" r:id="rId20"/>
    <p:sldId id="283" r:id="rId21"/>
    <p:sldId id="284" r:id="rId22"/>
    <p:sldId id="292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426"/>
    <a:srgbClr val="00823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864" autoAdjust="0"/>
    <p:restoredTop sz="94660"/>
  </p:normalViewPr>
  <p:slideViewPr>
    <p:cSldViewPr>
      <p:cViewPr varScale="1">
        <p:scale>
          <a:sx n="68" d="100"/>
          <a:sy n="68" d="100"/>
        </p:scale>
        <p:origin x="-13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2015-2016</c:v>
                </c:pt>
              </c:strCache>
            </c:strRef>
          </c:tx>
          <c:dLbls>
            <c:showVal val="1"/>
          </c:dLbls>
          <c:cat>
            <c:strRef>
              <c:f>Лист1!$A$2:$A$4</c:f>
              <c:strCache>
                <c:ptCount val="3"/>
                <c:pt idx="0">
                  <c:v>Социально-бытовые навыки</c:v>
                </c:pt>
                <c:pt idx="1">
                  <c:v>Коммуникативные навыки</c:v>
                </c:pt>
                <c:pt idx="2">
                  <c:v>Самоконтроль и саморегуляция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0.2</c:v>
                </c:pt>
                <c:pt idx="1">
                  <c:v>0.3000000000000001</c:v>
                </c:pt>
                <c:pt idx="2">
                  <c:v>0.15000000000000005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2016-2017</c:v>
                </c:pt>
              </c:strCache>
            </c:strRef>
          </c:tx>
          <c:dLbls>
            <c:showVal val="1"/>
          </c:dLbls>
          <c:cat>
            <c:strRef>
              <c:f>Лист1!$A$2:$A$4</c:f>
              <c:strCache>
                <c:ptCount val="3"/>
                <c:pt idx="0">
                  <c:v>Социально-бытовые навыки</c:v>
                </c:pt>
                <c:pt idx="1">
                  <c:v>Коммуникативные навыки</c:v>
                </c:pt>
                <c:pt idx="2">
                  <c:v>Самоконтроль и саморегуляция</c:v>
                </c:pt>
              </c:strCache>
            </c:strRef>
          </c:cat>
          <c:val>
            <c:numRef>
              <c:f>Лист1!$C$2:$C$4</c:f>
              <c:numCache>
                <c:formatCode>0%</c:formatCode>
                <c:ptCount val="3"/>
                <c:pt idx="0">
                  <c:v>0.22000000000000003</c:v>
                </c:pt>
                <c:pt idx="1">
                  <c:v>0.33000000000000013</c:v>
                </c:pt>
                <c:pt idx="2">
                  <c:v>0.17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2017-2018</c:v>
                </c:pt>
              </c:strCache>
            </c:strRef>
          </c:tx>
          <c:dLbls>
            <c:showVal val="1"/>
          </c:dLbls>
          <c:cat>
            <c:strRef>
              <c:f>Лист1!$A$2:$A$4</c:f>
              <c:strCache>
                <c:ptCount val="3"/>
                <c:pt idx="0">
                  <c:v>Социально-бытовые навыки</c:v>
                </c:pt>
                <c:pt idx="1">
                  <c:v>Коммуникативные навыки</c:v>
                </c:pt>
                <c:pt idx="2">
                  <c:v>Самоконтроль и саморегуляция</c:v>
                </c:pt>
              </c:strCache>
            </c:strRef>
          </c:cat>
          <c:val>
            <c:numRef>
              <c:f>Лист1!$D$2:$D$4</c:f>
              <c:numCache>
                <c:formatCode>0%</c:formatCode>
                <c:ptCount val="3"/>
                <c:pt idx="0">
                  <c:v>0.3000000000000001</c:v>
                </c:pt>
                <c:pt idx="1">
                  <c:v>0.4</c:v>
                </c:pt>
                <c:pt idx="2">
                  <c:v>0.2</c:v>
                </c:pt>
              </c:numCache>
            </c:numRef>
          </c:val>
        </c:ser>
        <c:dLbls>
          <c:showVal val="1"/>
        </c:dLbls>
        <c:gapWidth val="75"/>
        <c:shape val="cylinder"/>
        <c:axId val="176355968"/>
        <c:axId val="176468352"/>
        <c:axId val="0"/>
      </c:bar3DChart>
      <c:catAx>
        <c:axId val="176355968"/>
        <c:scaling>
          <c:orientation val="minMax"/>
        </c:scaling>
        <c:axPos val="b"/>
        <c:majorTickMark val="none"/>
        <c:tickLblPos val="nextTo"/>
        <c:crossAx val="176468352"/>
        <c:crosses val="autoZero"/>
        <c:auto val="1"/>
        <c:lblAlgn val="ctr"/>
        <c:lblOffset val="100"/>
      </c:catAx>
      <c:valAx>
        <c:axId val="176468352"/>
        <c:scaling>
          <c:orientation val="minMax"/>
        </c:scaling>
        <c:axPos val="l"/>
        <c:numFmt formatCode="0%" sourceLinked="1"/>
        <c:majorTickMark val="none"/>
        <c:tickLblPos val="nextTo"/>
        <c:crossAx val="176355968"/>
        <c:crosses val="autoZero"/>
        <c:crossBetween val="between"/>
      </c:valAx>
    </c:plotArea>
    <c:legend>
      <c:legendPos val="b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2014-2015уч.год</a:t>
            </a:r>
            <a:endParaRPr lang="ru-RU" dirty="0"/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Вероника А</c:v>
                </c:pt>
              </c:strCache>
            </c:strRef>
          </c:tx>
          <c:cat>
            <c:strRef>
              <c:f>Лист1!$A$2:$A$12</c:f>
              <c:strCache>
                <c:ptCount val="11"/>
                <c:pt idx="0">
                  <c:v>навыки личной гигиены</c:v>
                </c:pt>
                <c:pt idx="1">
                  <c:v>знание своего "я"</c:v>
                </c:pt>
                <c:pt idx="2">
                  <c:v>санитарно-игиенические навыки</c:v>
                </c:pt>
                <c:pt idx="3">
                  <c:v>навыки правильного поведения</c:v>
                </c:pt>
                <c:pt idx="4">
                  <c:v>навыки бытового труда</c:v>
                </c:pt>
                <c:pt idx="5">
                  <c:v>коммуникативные навыки со взрослыми</c:v>
                </c:pt>
                <c:pt idx="6">
                  <c:v>коммуникативные навыки со сврстниками</c:v>
                </c:pt>
                <c:pt idx="7">
                  <c:v>ориентировка в ближнем окружении</c:v>
                </c:pt>
                <c:pt idx="8">
                  <c:v>ориентировка в социальных учреждениях</c:v>
                </c:pt>
                <c:pt idx="9">
                  <c:v>навыки организации досуга</c:v>
                </c:pt>
                <c:pt idx="10">
                  <c:v>знание правил собственной безопасности</c:v>
                </c:pt>
              </c:strCache>
            </c:strRef>
          </c:cat>
          <c:val>
            <c:numRef>
              <c:f>Лист1!$B$2:$B$12</c:f>
              <c:numCache>
                <c:formatCode>General</c:formatCode>
                <c:ptCount val="11"/>
                <c:pt idx="0">
                  <c:v>0</c:v>
                </c:pt>
                <c:pt idx="1">
                  <c:v>1</c:v>
                </c:pt>
                <c:pt idx="2">
                  <c:v>1</c:v>
                </c:pt>
                <c:pt idx="3">
                  <c:v>0</c:v>
                </c:pt>
                <c:pt idx="4">
                  <c:v>0</c:v>
                </c:pt>
                <c:pt idx="5">
                  <c:v>1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Саша У</c:v>
                </c:pt>
              </c:strCache>
            </c:strRef>
          </c:tx>
          <c:cat>
            <c:strRef>
              <c:f>Лист1!$A$2:$A$12</c:f>
              <c:strCache>
                <c:ptCount val="11"/>
                <c:pt idx="0">
                  <c:v>навыки личной гигиены</c:v>
                </c:pt>
                <c:pt idx="1">
                  <c:v>знание своего "я"</c:v>
                </c:pt>
                <c:pt idx="2">
                  <c:v>санитарно-игиенические навыки</c:v>
                </c:pt>
                <c:pt idx="3">
                  <c:v>навыки правильного поведения</c:v>
                </c:pt>
                <c:pt idx="4">
                  <c:v>навыки бытового труда</c:v>
                </c:pt>
                <c:pt idx="5">
                  <c:v>коммуникативные навыки со взрослыми</c:v>
                </c:pt>
                <c:pt idx="6">
                  <c:v>коммуникативные навыки со сврстниками</c:v>
                </c:pt>
                <c:pt idx="7">
                  <c:v>ориентировка в ближнем окружении</c:v>
                </c:pt>
                <c:pt idx="8">
                  <c:v>ориентировка в социальных учреждениях</c:v>
                </c:pt>
                <c:pt idx="9">
                  <c:v>навыки организации досуга</c:v>
                </c:pt>
                <c:pt idx="10">
                  <c:v>знание правил собственной безопасности</c:v>
                </c:pt>
              </c:strCache>
            </c:strRef>
          </c:cat>
          <c:val>
            <c:numRef>
              <c:f>Лист1!$C$2:$C$12</c:f>
              <c:numCache>
                <c:formatCode>General</c:formatCode>
                <c:ptCount val="11"/>
                <c:pt idx="0">
                  <c:v>0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0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0</c:v>
                </c:pt>
                <c:pt idx="10">
                  <c:v>1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Антон М</c:v>
                </c:pt>
              </c:strCache>
            </c:strRef>
          </c:tx>
          <c:cat>
            <c:strRef>
              <c:f>Лист1!$A$2:$A$12</c:f>
              <c:strCache>
                <c:ptCount val="11"/>
                <c:pt idx="0">
                  <c:v>навыки личной гигиены</c:v>
                </c:pt>
                <c:pt idx="1">
                  <c:v>знание своего "я"</c:v>
                </c:pt>
                <c:pt idx="2">
                  <c:v>санитарно-игиенические навыки</c:v>
                </c:pt>
                <c:pt idx="3">
                  <c:v>навыки правильного поведения</c:v>
                </c:pt>
                <c:pt idx="4">
                  <c:v>навыки бытового труда</c:v>
                </c:pt>
                <c:pt idx="5">
                  <c:v>коммуникативные навыки со взрослыми</c:v>
                </c:pt>
                <c:pt idx="6">
                  <c:v>коммуникативные навыки со сврстниками</c:v>
                </c:pt>
                <c:pt idx="7">
                  <c:v>ориентировка в ближнем окружении</c:v>
                </c:pt>
                <c:pt idx="8">
                  <c:v>ориентировка в социальных учреждениях</c:v>
                </c:pt>
                <c:pt idx="9">
                  <c:v>навыки организации досуга</c:v>
                </c:pt>
                <c:pt idx="10">
                  <c:v>знание правил собственной безопасности</c:v>
                </c:pt>
              </c:strCache>
            </c:strRef>
          </c:cat>
          <c:val>
            <c:numRef>
              <c:f>Лист1!$D$2:$D$12</c:f>
              <c:numCache>
                <c:formatCode>General</c:formatCode>
                <c:ptCount val="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1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Сережа М</c:v>
                </c:pt>
              </c:strCache>
            </c:strRef>
          </c:tx>
          <c:cat>
            <c:strRef>
              <c:f>Лист1!$A$2:$A$12</c:f>
              <c:strCache>
                <c:ptCount val="11"/>
                <c:pt idx="0">
                  <c:v>навыки личной гигиены</c:v>
                </c:pt>
                <c:pt idx="1">
                  <c:v>знание своего "я"</c:v>
                </c:pt>
                <c:pt idx="2">
                  <c:v>санитарно-игиенические навыки</c:v>
                </c:pt>
                <c:pt idx="3">
                  <c:v>навыки правильного поведения</c:v>
                </c:pt>
                <c:pt idx="4">
                  <c:v>навыки бытового труда</c:v>
                </c:pt>
                <c:pt idx="5">
                  <c:v>коммуникативные навыки со взрослыми</c:v>
                </c:pt>
                <c:pt idx="6">
                  <c:v>коммуникативные навыки со сврстниками</c:v>
                </c:pt>
                <c:pt idx="7">
                  <c:v>ориентировка в ближнем окружении</c:v>
                </c:pt>
                <c:pt idx="8">
                  <c:v>ориентировка в социальных учреждениях</c:v>
                </c:pt>
                <c:pt idx="9">
                  <c:v>навыки организации досуга</c:v>
                </c:pt>
                <c:pt idx="10">
                  <c:v>знание правил собственной безопасности</c:v>
                </c:pt>
              </c:strCache>
            </c:strRef>
          </c:cat>
          <c:val>
            <c:numRef>
              <c:f>Лист1!$E$2:$E$12</c:f>
              <c:numCache>
                <c:formatCode>General</c:formatCode>
                <c:ptCount val="11"/>
                <c:pt idx="0">
                  <c:v>0</c:v>
                </c:pt>
                <c:pt idx="1">
                  <c:v>1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</c:numCache>
            </c:numRef>
          </c:val>
        </c:ser>
        <c:axId val="176588672"/>
        <c:axId val="176590208"/>
      </c:barChart>
      <c:catAx>
        <c:axId val="176588672"/>
        <c:scaling>
          <c:orientation val="minMax"/>
        </c:scaling>
        <c:axPos val="b"/>
        <c:numFmt formatCode="General" sourceLinked="1"/>
        <c:majorTickMark val="none"/>
        <c:tickLblPos val="nextTo"/>
        <c:txPr>
          <a:bodyPr/>
          <a:lstStyle/>
          <a:p>
            <a:pPr>
              <a:defRPr sz="1050" b="1" i="0" baseline="0">
                <a:latin typeface="+mj-lt"/>
              </a:defRPr>
            </a:pPr>
            <a:endParaRPr lang="ru-RU"/>
          </a:p>
        </c:txPr>
        <c:crossAx val="176590208"/>
        <c:crosses val="autoZero"/>
        <c:auto val="1"/>
        <c:lblAlgn val="ctr"/>
        <c:lblOffset val="100"/>
      </c:catAx>
      <c:valAx>
        <c:axId val="176590208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crossAx val="176588672"/>
        <c:crosses val="autoZero"/>
        <c:crossBetween val="between"/>
        <c:majorUnit val="1"/>
      </c:valAx>
      <c:spPr>
        <a:noFill/>
        <a:ln w="14283">
          <a:noFill/>
        </a:ln>
      </c:spPr>
    </c:plotArea>
    <c:legend>
      <c:legendPos val="r"/>
      <c:layout/>
    </c:legend>
    <c:plotVisOnly val="1"/>
    <c:dispBlanksAs val="gap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2015-2016 </a:t>
            </a:r>
            <a:r>
              <a:rPr lang="ru-RU" dirty="0" err="1" smtClean="0"/>
              <a:t>уч.год</a:t>
            </a:r>
            <a:endParaRPr lang="ru-RU" dirty="0"/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Вероника А</c:v>
                </c:pt>
              </c:strCache>
            </c:strRef>
          </c:tx>
          <c:cat>
            <c:strRef>
              <c:f>Лист1!$A$2:$A$12</c:f>
              <c:strCache>
                <c:ptCount val="11"/>
                <c:pt idx="0">
                  <c:v>навыки личной гигиены</c:v>
                </c:pt>
                <c:pt idx="1">
                  <c:v>знание своего "я"</c:v>
                </c:pt>
                <c:pt idx="2">
                  <c:v>санитарно-игиенические навыки</c:v>
                </c:pt>
                <c:pt idx="3">
                  <c:v>навыки правильного поведения</c:v>
                </c:pt>
                <c:pt idx="4">
                  <c:v>навыки бытового труда</c:v>
                </c:pt>
                <c:pt idx="5">
                  <c:v>коммуникативные навыки со взрослыми</c:v>
                </c:pt>
                <c:pt idx="6">
                  <c:v>коммуникативные навыки со сврстниками</c:v>
                </c:pt>
                <c:pt idx="7">
                  <c:v>ориентировка в ближнем окружении</c:v>
                </c:pt>
                <c:pt idx="8">
                  <c:v>ориентировка в социальных учреждениях</c:v>
                </c:pt>
                <c:pt idx="9">
                  <c:v>навыки организации досуга</c:v>
                </c:pt>
                <c:pt idx="10">
                  <c:v>знание правил собственной безопасности</c:v>
                </c:pt>
              </c:strCache>
            </c:strRef>
          </c:cat>
          <c:val>
            <c:numRef>
              <c:f>Лист1!$B$2:$B$12</c:f>
              <c:numCache>
                <c:formatCode>General</c:formatCode>
                <c:ptCount val="11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2</c:v>
                </c:pt>
                <c:pt idx="10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Саша У</c:v>
                </c:pt>
              </c:strCache>
            </c:strRef>
          </c:tx>
          <c:cat>
            <c:strRef>
              <c:f>Лист1!$A$2:$A$12</c:f>
              <c:strCache>
                <c:ptCount val="11"/>
                <c:pt idx="0">
                  <c:v>навыки личной гигиены</c:v>
                </c:pt>
                <c:pt idx="1">
                  <c:v>знание своего "я"</c:v>
                </c:pt>
                <c:pt idx="2">
                  <c:v>санитарно-игиенические навыки</c:v>
                </c:pt>
                <c:pt idx="3">
                  <c:v>навыки правильного поведения</c:v>
                </c:pt>
                <c:pt idx="4">
                  <c:v>навыки бытового труда</c:v>
                </c:pt>
                <c:pt idx="5">
                  <c:v>коммуникативные навыки со взрослыми</c:v>
                </c:pt>
                <c:pt idx="6">
                  <c:v>коммуникативные навыки со сврстниками</c:v>
                </c:pt>
                <c:pt idx="7">
                  <c:v>ориентировка в ближнем окружении</c:v>
                </c:pt>
                <c:pt idx="8">
                  <c:v>ориентировка в социальных учреждениях</c:v>
                </c:pt>
                <c:pt idx="9">
                  <c:v>навыки организации досуга</c:v>
                </c:pt>
                <c:pt idx="10">
                  <c:v>знание правил собственной безопасности</c:v>
                </c:pt>
              </c:strCache>
            </c:strRef>
          </c:cat>
          <c:val>
            <c:numRef>
              <c:f>Лист1!$C$2:$C$12</c:f>
              <c:numCache>
                <c:formatCode>General</c:formatCode>
                <c:ptCount val="11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2</c:v>
                </c:pt>
                <c:pt idx="10">
                  <c:v>1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Антон М</c:v>
                </c:pt>
              </c:strCache>
            </c:strRef>
          </c:tx>
          <c:cat>
            <c:strRef>
              <c:f>Лист1!$A$2:$A$12</c:f>
              <c:strCache>
                <c:ptCount val="11"/>
                <c:pt idx="0">
                  <c:v>навыки личной гигиены</c:v>
                </c:pt>
                <c:pt idx="1">
                  <c:v>знание своего "я"</c:v>
                </c:pt>
                <c:pt idx="2">
                  <c:v>санитарно-игиенические навыки</c:v>
                </c:pt>
                <c:pt idx="3">
                  <c:v>навыки правильного поведения</c:v>
                </c:pt>
                <c:pt idx="4">
                  <c:v>навыки бытового труда</c:v>
                </c:pt>
                <c:pt idx="5">
                  <c:v>коммуникативные навыки со взрослыми</c:v>
                </c:pt>
                <c:pt idx="6">
                  <c:v>коммуникативные навыки со сврстниками</c:v>
                </c:pt>
                <c:pt idx="7">
                  <c:v>ориентировка в ближнем окружении</c:v>
                </c:pt>
                <c:pt idx="8">
                  <c:v>ориентировка в социальных учреждениях</c:v>
                </c:pt>
                <c:pt idx="9">
                  <c:v>навыки организации досуга</c:v>
                </c:pt>
                <c:pt idx="10">
                  <c:v>знание правил собственной безопасности</c:v>
                </c:pt>
              </c:strCache>
            </c:strRef>
          </c:cat>
          <c:val>
            <c:numRef>
              <c:f>Лист1!$D$2:$D$12</c:f>
              <c:numCache>
                <c:formatCode>General</c:formatCode>
                <c:ptCount val="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0</c:v>
                </c:pt>
                <c:pt idx="9">
                  <c:v>1</c:v>
                </c:pt>
                <c:pt idx="10">
                  <c:v>0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Сережа М</c:v>
                </c:pt>
              </c:strCache>
            </c:strRef>
          </c:tx>
          <c:cat>
            <c:strRef>
              <c:f>Лист1!$A$2:$A$12</c:f>
              <c:strCache>
                <c:ptCount val="11"/>
                <c:pt idx="0">
                  <c:v>навыки личной гигиены</c:v>
                </c:pt>
                <c:pt idx="1">
                  <c:v>знание своего "я"</c:v>
                </c:pt>
                <c:pt idx="2">
                  <c:v>санитарно-игиенические навыки</c:v>
                </c:pt>
                <c:pt idx="3">
                  <c:v>навыки правильного поведения</c:v>
                </c:pt>
                <c:pt idx="4">
                  <c:v>навыки бытового труда</c:v>
                </c:pt>
                <c:pt idx="5">
                  <c:v>коммуникативные навыки со взрослыми</c:v>
                </c:pt>
                <c:pt idx="6">
                  <c:v>коммуникативные навыки со сврстниками</c:v>
                </c:pt>
                <c:pt idx="7">
                  <c:v>ориентировка в ближнем окружении</c:v>
                </c:pt>
                <c:pt idx="8">
                  <c:v>ориентировка в социальных учреждениях</c:v>
                </c:pt>
                <c:pt idx="9">
                  <c:v>навыки организации досуга</c:v>
                </c:pt>
                <c:pt idx="10">
                  <c:v>знание правил собственной безопасности</c:v>
                </c:pt>
              </c:strCache>
            </c:strRef>
          </c:cat>
          <c:val>
            <c:numRef>
              <c:f>Лист1!$E$2:$E$12</c:f>
              <c:numCache>
                <c:formatCode>General</c:formatCode>
                <c:ptCount val="11"/>
                <c:pt idx="0">
                  <c:v>1</c:v>
                </c:pt>
                <c:pt idx="1">
                  <c:v>1</c:v>
                </c:pt>
                <c:pt idx="2">
                  <c:v>0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</c:numCache>
            </c:numRef>
          </c:val>
        </c:ser>
        <c:axId val="176859008"/>
        <c:axId val="176860544"/>
      </c:barChart>
      <c:catAx>
        <c:axId val="176859008"/>
        <c:scaling>
          <c:orientation val="minMax"/>
        </c:scaling>
        <c:axPos val="b"/>
        <c:numFmt formatCode="General" sourceLinked="1"/>
        <c:majorTickMark val="none"/>
        <c:tickLblPos val="nextTo"/>
        <c:txPr>
          <a:bodyPr/>
          <a:lstStyle/>
          <a:p>
            <a:pPr>
              <a:defRPr sz="1050" b="1" i="0" baseline="0">
                <a:latin typeface="+mj-lt"/>
              </a:defRPr>
            </a:pPr>
            <a:endParaRPr lang="ru-RU"/>
          </a:p>
        </c:txPr>
        <c:crossAx val="176860544"/>
        <c:crosses val="autoZero"/>
        <c:auto val="1"/>
        <c:lblAlgn val="ctr"/>
        <c:lblOffset val="100"/>
      </c:catAx>
      <c:valAx>
        <c:axId val="176860544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crossAx val="176859008"/>
        <c:crosses val="autoZero"/>
        <c:crossBetween val="between"/>
        <c:majorUnit val="1"/>
      </c:valAx>
      <c:spPr>
        <a:noFill/>
        <a:ln w="14283">
          <a:noFill/>
        </a:ln>
      </c:spPr>
    </c:plotArea>
    <c:legend>
      <c:legendPos val="r"/>
      <c:layout/>
    </c:legend>
    <c:plotVisOnly val="1"/>
    <c:dispBlanksAs val="gap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2017-2018уч.год</a:t>
            </a:r>
            <a:endParaRPr lang="ru-RU" dirty="0"/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Вероника А</c:v>
                </c:pt>
              </c:strCache>
            </c:strRef>
          </c:tx>
          <c:cat>
            <c:strRef>
              <c:f>Лист1!$A$2:$A$12</c:f>
              <c:strCache>
                <c:ptCount val="11"/>
                <c:pt idx="0">
                  <c:v>навыки личной гигиены</c:v>
                </c:pt>
                <c:pt idx="1">
                  <c:v>знание своего "я"</c:v>
                </c:pt>
                <c:pt idx="2">
                  <c:v>санитарно-игиенические навыки</c:v>
                </c:pt>
                <c:pt idx="3">
                  <c:v>навыки правильного поведения</c:v>
                </c:pt>
                <c:pt idx="4">
                  <c:v>навыки бытового труда</c:v>
                </c:pt>
                <c:pt idx="5">
                  <c:v>коммуникативные навыки со взрослыми</c:v>
                </c:pt>
                <c:pt idx="6">
                  <c:v>коммуникативные навыки со сврстниками</c:v>
                </c:pt>
                <c:pt idx="7">
                  <c:v>ориентировка в ближнем окружении</c:v>
                </c:pt>
                <c:pt idx="8">
                  <c:v>ориентировка в социальных учреждениях</c:v>
                </c:pt>
                <c:pt idx="9">
                  <c:v>навыки организации досуга</c:v>
                </c:pt>
                <c:pt idx="10">
                  <c:v>знание правил собственной безопасности</c:v>
                </c:pt>
              </c:strCache>
            </c:strRef>
          </c:cat>
          <c:val>
            <c:numRef>
              <c:f>Лист1!$B$2:$B$12</c:f>
              <c:numCache>
                <c:formatCode>General</c:formatCode>
                <c:ptCount val="11"/>
                <c:pt idx="0">
                  <c:v>2</c:v>
                </c:pt>
                <c:pt idx="1">
                  <c:v>2</c:v>
                </c:pt>
                <c:pt idx="2">
                  <c:v>2</c:v>
                </c:pt>
                <c:pt idx="3">
                  <c:v>2</c:v>
                </c:pt>
                <c:pt idx="4">
                  <c:v>2</c:v>
                </c:pt>
                <c:pt idx="5">
                  <c:v>2</c:v>
                </c:pt>
                <c:pt idx="6">
                  <c:v>2</c:v>
                </c:pt>
                <c:pt idx="7">
                  <c:v>3</c:v>
                </c:pt>
                <c:pt idx="8">
                  <c:v>3</c:v>
                </c:pt>
                <c:pt idx="9">
                  <c:v>3</c:v>
                </c:pt>
                <c:pt idx="10">
                  <c:v>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Саша У</c:v>
                </c:pt>
              </c:strCache>
            </c:strRef>
          </c:tx>
          <c:cat>
            <c:strRef>
              <c:f>Лист1!$A$2:$A$12</c:f>
              <c:strCache>
                <c:ptCount val="11"/>
                <c:pt idx="0">
                  <c:v>навыки личной гигиены</c:v>
                </c:pt>
                <c:pt idx="1">
                  <c:v>знание своего "я"</c:v>
                </c:pt>
                <c:pt idx="2">
                  <c:v>санитарно-игиенические навыки</c:v>
                </c:pt>
                <c:pt idx="3">
                  <c:v>навыки правильного поведения</c:v>
                </c:pt>
                <c:pt idx="4">
                  <c:v>навыки бытового труда</c:v>
                </c:pt>
                <c:pt idx="5">
                  <c:v>коммуникативные навыки со взрослыми</c:v>
                </c:pt>
                <c:pt idx="6">
                  <c:v>коммуникативные навыки со сврстниками</c:v>
                </c:pt>
                <c:pt idx="7">
                  <c:v>ориентировка в ближнем окружении</c:v>
                </c:pt>
                <c:pt idx="8">
                  <c:v>ориентировка в социальных учреждениях</c:v>
                </c:pt>
                <c:pt idx="9">
                  <c:v>навыки организации досуга</c:v>
                </c:pt>
                <c:pt idx="10">
                  <c:v>знание правил собственной безопасности</c:v>
                </c:pt>
              </c:strCache>
            </c:strRef>
          </c:cat>
          <c:val>
            <c:numRef>
              <c:f>Лист1!$C$2:$C$12</c:f>
              <c:numCache>
                <c:formatCode>General</c:formatCode>
                <c:ptCount val="11"/>
                <c:pt idx="0">
                  <c:v>2</c:v>
                </c:pt>
                <c:pt idx="1">
                  <c:v>2</c:v>
                </c:pt>
                <c:pt idx="2">
                  <c:v>2</c:v>
                </c:pt>
                <c:pt idx="3">
                  <c:v>2</c:v>
                </c:pt>
                <c:pt idx="4">
                  <c:v>2</c:v>
                </c:pt>
                <c:pt idx="5">
                  <c:v>3</c:v>
                </c:pt>
                <c:pt idx="6">
                  <c:v>3</c:v>
                </c:pt>
                <c:pt idx="7">
                  <c:v>3</c:v>
                </c:pt>
                <c:pt idx="8">
                  <c:v>3</c:v>
                </c:pt>
                <c:pt idx="9">
                  <c:v>3</c:v>
                </c:pt>
                <c:pt idx="10">
                  <c:v>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Антон М</c:v>
                </c:pt>
              </c:strCache>
            </c:strRef>
          </c:tx>
          <c:cat>
            <c:strRef>
              <c:f>Лист1!$A$2:$A$12</c:f>
              <c:strCache>
                <c:ptCount val="11"/>
                <c:pt idx="0">
                  <c:v>навыки личной гигиены</c:v>
                </c:pt>
                <c:pt idx="1">
                  <c:v>знание своего "я"</c:v>
                </c:pt>
                <c:pt idx="2">
                  <c:v>санитарно-игиенические навыки</c:v>
                </c:pt>
                <c:pt idx="3">
                  <c:v>навыки правильного поведения</c:v>
                </c:pt>
                <c:pt idx="4">
                  <c:v>навыки бытового труда</c:v>
                </c:pt>
                <c:pt idx="5">
                  <c:v>коммуникативные навыки со взрослыми</c:v>
                </c:pt>
                <c:pt idx="6">
                  <c:v>коммуникативные навыки со сврстниками</c:v>
                </c:pt>
                <c:pt idx="7">
                  <c:v>ориентировка в ближнем окружении</c:v>
                </c:pt>
                <c:pt idx="8">
                  <c:v>ориентировка в социальных учреждениях</c:v>
                </c:pt>
                <c:pt idx="9">
                  <c:v>навыки организации досуга</c:v>
                </c:pt>
                <c:pt idx="10">
                  <c:v>знание правил собственной безопасности</c:v>
                </c:pt>
              </c:strCache>
            </c:strRef>
          </c:cat>
          <c:val>
            <c:numRef>
              <c:f>Лист1!$D$2:$D$12</c:f>
              <c:numCache>
                <c:formatCode>General</c:formatCode>
                <c:ptCount val="11"/>
                <c:pt idx="0">
                  <c:v>1</c:v>
                </c:pt>
                <c:pt idx="1">
                  <c:v>2</c:v>
                </c:pt>
                <c:pt idx="2">
                  <c:v>2</c:v>
                </c:pt>
                <c:pt idx="3">
                  <c:v>2</c:v>
                </c:pt>
                <c:pt idx="4">
                  <c:v>1</c:v>
                </c:pt>
                <c:pt idx="5">
                  <c:v>2</c:v>
                </c:pt>
                <c:pt idx="6">
                  <c:v>2</c:v>
                </c:pt>
                <c:pt idx="7">
                  <c:v>3</c:v>
                </c:pt>
                <c:pt idx="8">
                  <c:v>2</c:v>
                </c:pt>
                <c:pt idx="9">
                  <c:v>2</c:v>
                </c:pt>
                <c:pt idx="10">
                  <c:v>2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Сережа М</c:v>
                </c:pt>
              </c:strCache>
            </c:strRef>
          </c:tx>
          <c:cat>
            <c:strRef>
              <c:f>Лист1!$A$2:$A$12</c:f>
              <c:strCache>
                <c:ptCount val="11"/>
                <c:pt idx="0">
                  <c:v>навыки личной гигиены</c:v>
                </c:pt>
                <c:pt idx="1">
                  <c:v>знание своего "я"</c:v>
                </c:pt>
                <c:pt idx="2">
                  <c:v>санитарно-игиенические навыки</c:v>
                </c:pt>
                <c:pt idx="3">
                  <c:v>навыки правильного поведения</c:v>
                </c:pt>
                <c:pt idx="4">
                  <c:v>навыки бытового труда</c:v>
                </c:pt>
                <c:pt idx="5">
                  <c:v>коммуникативные навыки со взрослыми</c:v>
                </c:pt>
                <c:pt idx="6">
                  <c:v>коммуникативные навыки со сврстниками</c:v>
                </c:pt>
                <c:pt idx="7">
                  <c:v>ориентировка в ближнем окружении</c:v>
                </c:pt>
                <c:pt idx="8">
                  <c:v>ориентировка в социальных учреждениях</c:v>
                </c:pt>
                <c:pt idx="9">
                  <c:v>навыки организации досуга</c:v>
                </c:pt>
                <c:pt idx="10">
                  <c:v>знание правил собственной безопасности</c:v>
                </c:pt>
              </c:strCache>
            </c:strRef>
          </c:cat>
          <c:val>
            <c:numRef>
              <c:f>Лист1!$E$2:$E$12</c:f>
              <c:numCache>
                <c:formatCode>General</c:formatCode>
                <c:ptCount val="11"/>
                <c:pt idx="0">
                  <c:v>2</c:v>
                </c:pt>
                <c:pt idx="1">
                  <c:v>2</c:v>
                </c:pt>
                <c:pt idx="2">
                  <c:v>2</c:v>
                </c:pt>
                <c:pt idx="3">
                  <c:v>2</c:v>
                </c:pt>
                <c:pt idx="4">
                  <c:v>2</c:v>
                </c:pt>
                <c:pt idx="5">
                  <c:v>2</c:v>
                </c:pt>
                <c:pt idx="6">
                  <c:v>2</c:v>
                </c:pt>
                <c:pt idx="7">
                  <c:v>3</c:v>
                </c:pt>
                <c:pt idx="8">
                  <c:v>3</c:v>
                </c:pt>
                <c:pt idx="9">
                  <c:v>2</c:v>
                </c:pt>
                <c:pt idx="10">
                  <c:v>0</c:v>
                </c:pt>
              </c:numCache>
            </c:numRef>
          </c:val>
        </c:ser>
        <c:axId val="177808896"/>
        <c:axId val="177810432"/>
      </c:barChart>
      <c:catAx>
        <c:axId val="177808896"/>
        <c:scaling>
          <c:orientation val="minMax"/>
        </c:scaling>
        <c:axPos val="b"/>
        <c:numFmt formatCode="General" sourceLinked="1"/>
        <c:majorTickMark val="none"/>
        <c:tickLblPos val="nextTo"/>
        <c:txPr>
          <a:bodyPr/>
          <a:lstStyle/>
          <a:p>
            <a:pPr>
              <a:defRPr sz="1050" b="1" i="0" baseline="0">
                <a:latin typeface="+mj-lt"/>
              </a:defRPr>
            </a:pPr>
            <a:endParaRPr lang="ru-RU"/>
          </a:p>
        </c:txPr>
        <c:crossAx val="177810432"/>
        <c:crosses val="autoZero"/>
        <c:auto val="1"/>
        <c:lblAlgn val="ctr"/>
        <c:lblOffset val="100"/>
      </c:catAx>
      <c:valAx>
        <c:axId val="177810432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crossAx val="177808896"/>
        <c:crosses val="autoZero"/>
        <c:crossBetween val="between"/>
        <c:majorUnit val="1"/>
      </c:valAx>
      <c:spPr>
        <a:noFill/>
        <a:ln w="14283">
          <a:noFill/>
        </a:ln>
      </c:spPr>
    </c:plotArea>
    <c:legend>
      <c:legendPos val="r"/>
      <c:layout/>
    </c:legend>
    <c:plotVisOnly val="1"/>
    <c:dispBlanksAs val="gap"/>
  </c:chart>
  <c:externalData r:id="rId1"/>
</c:chartSpace>
</file>

<file path=ppt/diagrams/_rels/data14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7.xml"/><Relationship Id="rId2" Type="http://schemas.openxmlformats.org/officeDocument/2006/relationships/slide" Target="../slides/slide19.xml"/><Relationship Id="rId1" Type="http://schemas.openxmlformats.org/officeDocument/2006/relationships/slide" Target="../slides/slide18.xml"/><Relationship Id="rId4" Type="http://schemas.openxmlformats.org/officeDocument/2006/relationships/slide" Target="../slides/slide20.xml"/></Relationships>
</file>

<file path=ppt/diagrams/_rels/data15.xml.rels><?xml version="1.0" encoding="UTF-8" standalone="yes"?>
<Relationships xmlns="http://schemas.openxmlformats.org/package/2006/relationships"><Relationship Id="rId1" Type="http://schemas.openxmlformats.org/officeDocument/2006/relationships/slide" Target="../slides/slide2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733CD9F-83B9-4C91-892A-6E014453C139}" type="doc">
      <dgm:prSet loTypeId="urn:microsoft.com/office/officeart/2005/8/layout/chevron2" loCatId="list" qsTypeId="urn:microsoft.com/office/officeart/2005/8/quickstyle/3d4" qsCatId="3D" csTypeId="urn:microsoft.com/office/officeart/2005/8/colors/accent3_2" csCatId="accent3" phldr="1"/>
      <dgm:spPr/>
      <dgm:t>
        <a:bodyPr/>
        <a:lstStyle/>
        <a:p>
          <a:endParaRPr lang="ru-RU"/>
        </a:p>
      </dgm:t>
    </dgm:pt>
    <dgm:pt modelId="{4A1B98F5-DAA9-470C-AB54-0D0448C52079}">
      <dgm:prSet phldrT="[Текст]"/>
      <dgm:spPr/>
      <dgm:t>
        <a:bodyPr/>
        <a:lstStyle/>
        <a:p>
          <a:r>
            <a:rPr lang="ru-RU" b="1" dirty="0" smtClean="0"/>
            <a:t>1.</a:t>
          </a:r>
          <a:endParaRPr lang="ru-RU" b="1" dirty="0"/>
        </a:p>
      </dgm:t>
    </dgm:pt>
    <dgm:pt modelId="{CA4060FE-7F9A-4CC2-BAC5-8CCC14267028}" type="parTrans" cxnId="{C906B3DD-8F98-4C1C-9BD5-ACE08D6EAEAC}">
      <dgm:prSet/>
      <dgm:spPr/>
      <dgm:t>
        <a:bodyPr/>
        <a:lstStyle/>
        <a:p>
          <a:endParaRPr lang="ru-RU"/>
        </a:p>
      </dgm:t>
    </dgm:pt>
    <dgm:pt modelId="{8D359420-49B5-45DA-9622-57AEF26E953A}" type="sibTrans" cxnId="{C906B3DD-8F98-4C1C-9BD5-ACE08D6EAEAC}">
      <dgm:prSet/>
      <dgm:spPr/>
      <dgm:t>
        <a:bodyPr/>
        <a:lstStyle/>
        <a:p>
          <a:endParaRPr lang="ru-RU"/>
        </a:p>
      </dgm:t>
    </dgm:pt>
    <dgm:pt modelId="{D15284F4-D33B-422E-8EE0-2BF694197968}">
      <dgm:prSet custT="1"/>
      <dgm:spPr/>
      <dgm:t>
        <a:bodyPr/>
        <a:lstStyle/>
        <a:p>
          <a:r>
            <a:rPr lang="ru-RU" sz="1800" b="1" u="none" dirty="0" smtClean="0">
              <a:latin typeface="Times New Roman" pitchFamily="18" charset="0"/>
              <a:cs typeface="Times New Roman" pitchFamily="18" charset="0"/>
            </a:rPr>
            <a:t>Научно- исследовательские условия: </a:t>
          </a:r>
          <a:endParaRPr lang="ru-RU" sz="1800" u="none" dirty="0"/>
        </a:p>
      </dgm:t>
    </dgm:pt>
    <dgm:pt modelId="{67DF1E2B-38C7-476E-92D7-C0A451E73B89}" type="parTrans" cxnId="{15891314-09DF-48FB-A34B-AF658850B8A7}">
      <dgm:prSet/>
      <dgm:spPr/>
      <dgm:t>
        <a:bodyPr/>
        <a:lstStyle/>
        <a:p>
          <a:endParaRPr lang="ru-RU"/>
        </a:p>
      </dgm:t>
    </dgm:pt>
    <dgm:pt modelId="{FA3B942C-D42E-4CDB-857C-69C020B7A0C1}" type="sibTrans" cxnId="{15891314-09DF-48FB-A34B-AF658850B8A7}">
      <dgm:prSet/>
      <dgm:spPr/>
      <dgm:t>
        <a:bodyPr/>
        <a:lstStyle/>
        <a:p>
          <a:endParaRPr lang="ru-RU"/>
        </a:p>
      </dgm:t>
    </dgm:pt>
    <dgm:pt modelId="{A6456315-B0E0-40DF-B3BA-7110455C2A07}" type="pres">
      <dgm:prSet presAssocID="{7733CD9F-83B9-4C91-892A-6E014453C139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ECCB396-927A-424A-A099-AE32A69796BD}" type="pres">
      <dgm:prSet presAssocID="{4A1B98F5-DAA9-470C-AB54-0D0448C52079}" presName="composite" presStyleCnt="0"/>
      <dgm:spPr/>
      <dgm:t>
        <a:bodyPr/>
        <a:lstStyle/>
        <a:p>
          <a:endParaRPr lang="ru-RU"/>
        </a:p>
      </dgm:t>
    </dgm:pt>
    <dgm:pt modelId="{A2065182-B5C9-48F9-95E4-9D0D963708C7}" type="pres">
      <dgm:prSet presAssocID="{4A1B98F5-DAA9-470C-AB54-0D0448C52079}" presName="parentText" presStyleLbl="alignNode1" presStyleIdx="0" presStyleCnt="1" custLinFactNeighborX="-2040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00C24E2-6514-436E-B8F8-5436C8972155}" type="pres">
      <dgm:prSet presAssocID="{4A1B98F5-DAA9-470C-AB54-0D0448C52079}" presName="descendantText" presStyleLbl="alignAcc1" presStyleIdx="0" presStyleCnt="1" custLinFactNeighborX="187" custLinFactNeighborY="-439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C496A84-C1F6-4766-BA66-C2CDF05D4FCC}" type="presOf" srcId="{7733CD9F-83B9-4C91-892A-6E014453C139}" destId="{A6456315-B0E0-40DF-B3BA-7110455C2A07}" srcOrd="0" destOrd="0" presId="urn:microsoft.com/office/officeart/2005/8/layout/chevron2"/>
    <dgm:cxn modelId="{C906B3DD-8F98-4C1C-9BD5-ACE08D6EAEAC}" srcId="{7733CD9F-83B9-4C91-892A-6E014453C139}" destId="{4A1B98F5-DAA9-470C-AB54-0D0448C52079}" srcOrd="0" destOrd="0" parTransId="{CA4060FE-7F9A-4CC2-BAC5-8CCC14267028}" sibTransId="{8D359420-49B5-45DA-9622-57AEF26E953A}"/>
    <dgm:cxn modelId="{58CAD8A5-F498-439F-8852-83EC16056CF6}" type="presOf" srcId="{D15284F4-D33B-422E-8EE0-2BF694197968}" destId="{800C24E2-6514-436E-B8F8-5436C8972155}" srcOrd="0" destOrd="0" presId="urn:microsoft.com/office/officeart/2005/8/layout/chevron2"/>
    <dgm:cxn modelId="{82F5E4D8-8FFC-436F-922C-774D41096F55}" type="presOf" srcId="{4A1B98F5-DAA9-470C-AB54-0D0448C52079}" destId="{A2065182-B5C9-48F9-95E4-9D0D963708C7}" srcOrd="0" destOrd="0" presId="urn:microsoft.com/office/officeart/2005/8/layout/chevron2"/>
    <dgm:cxn modelId="{15891314-09DF-48FB-A34B-AF658850B8A7}" srcId="{4A1B98F5-DAA9-470C-AB54-0D0448C52079}" destId="{D15284F4-D33B-422E-8EE0-2BF694197968}" srcOrd="0" destOrd="0" parTransId="{67DF1E2B-38C7-476E-92D7-C0A451E73B89}" sibTransId="{FA3B942C-D42E-4CDB-857C-69C020B7A0C1}"/>
    <dgm:cxn modelId="{7DAB64F0-22D1-4B0F-AAFC-3E6B95524912}" type="presParOf" srcId="{A6456315-B0E0-40DF-B3BA-7110455C2A07}" destId="{2ECCB396-927A-424A-A099-AE32A69796BD}" srcOrd="0" destOrd="0" presId="urn:microsoft.com/office/officeart/2005/8/layout/chevron2"/>
    <dgm:cxn modelId="{5BE566C9-002E-4921-A32D-45E9C7C082F3}" type="presParOf" srcId="{2ECCB396-927A-424A-A099-AE32A69796BD}" destId="{A2065182-B5C9-48F9-95E4-9D0D963708C7}" srcOrd="0" destOrd="0" presId="urn:microsoft.com/office/officeart/2005/8/layout/chevron2"/>
    <dgm:cxn modelId="{2BC95AC5-27D8-431F-B1D8-34B9A0DC8449}" type="presParOf" srcId="{2ECCB396-927A-424A-A099-AE32A69796BD}" destId="{800C24E2-6514-436E-B8F8-5436C8972155}" srcOrd="1" destOrd="0" presId="urn:microsoft.com/office/officeart/2005/8/layout/chevron2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569CDADA-6B03-4363-B934-D0F272A7B98A}" type="doc">
      <dgm:prSet loTypeId="urn:microsoft.com/office/officeart/2005/8/layout/orgChart1" loCatId="hierarchy" qsTypeId="urn:microsoft.com/office/officeart/2005/8/quickstyle/3d4" qsCatId="3D" csTypeId="urn:microsoft.com/office/officeart/2005/8/colors/accent3_2" csCatId="accent3" phldr="1"/>
      <dgm:spPr/>
      <dgm:t>
        <a:bodyPr/>
        <a:lstStyle/>
        <a:p>
          <a:endParaRPr lang="ru-RU"/>
        </a:p>
      </dgm:t>
    </dgm:pt>
    <dgm:pt modelId="{5A26514D-582E-43BE-8F4D-38B460B63D2B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600" b="1" i="1" u="sng" dirty="0" smtClean="0">
              <a:solidFill>
                <a:srgbClr val="005426"/>
              </a:solidFill>
              <a:latin typeface="Times New Roman" pitchFamily="18" charset="0"/>
              <a:cs typeface="Times New Roman" pitchFamily="18" charset="0"/>
            </a:rPr>
            <a:t>Коммуникативные навыки </a:t>
          </a:r>
          <a:endParaRPr lang="ru-RU" sz="1600" b="1" u="sng" dirty="0">
            <a:solidFill>
              <a:srgbClr val="005426"/>
            </a:solidFill>
            <a:latin typeface="Times New Roman" pitchFamily="18" charset="0"/>
            <a:cs typeface="Times New Roman" pitchFamily="18" charset="0"/>
          </a:endParaRPr>
        </a:p>
      </dgm:t>
    </dgm:pt>
    <dgm:pt modelId="{863A5251-6DA5-4E8A-AFC1-518A87A25F2E}" type="parTrans" cxnId="{F0C119BF-9B3E-4764-8F7D-C6A63A21A551}">
      <dgm:prSet/>
      <dgm:spPr/>
      <dgm:t>
        <a:bodyPr/>
        <a:lstStyle/>
        <a:p>
          <a:endParaRPr lang="ru-RU"/>
        </a:p>
      </dgm:t>
    </dgm:pt>
    <dgm:pt modelId="{9EDCCA39-9049-4EB1-B663-318306CFEF9B}" type="sibTrans" cxnId="{F0C119BF-9B3E-4764-8F7D-C6A63A21A551}">
      <dgm:prSet/>
      <dgm:spPr/>
      <dgm:t>
        <a:bodyPr/>
        <a:lstStyle/>
        <a:p>
          <a:endParaRPr lang="ru-RU"/>
        </a:p>
      </dgm:t>
    </dgm:pt>
    <dgm:pt modelId="{503961A7-C721-4B5A-8114-3F91E78EE604}">
      <dgm:prSet phldrT="[Текст]" custT="1"/>
      <dgm:spPr/>
      <dgm:t>
        <a:bodyPr/>
        <a:lstStyle/>
        <a:p>
          <a:r>
            <a:rPr lang="ru-RU" sz="1400" b="1" dirty="0" smtClean="0">
              <a:solidFill>
                <a:srgbClr val="005426"/>
              </a:solidFill>
              <a:latin typeface="Times New Roman" pitchFamily="18" charset="0"/>
              <a:cs typeface="Times New Roman" pitchFamily="18" charset="0"/>
            </a:rPr>
            <a:t>со взрослыми </a:t>
          </a:r>
          <a:endParaRPr lang="ru-RU" sz="1400" b="1" dirty="0">
            <a:solidFill>
              <a:srgbClr val="005426"/>
            </a:solidFill>
            <a:latin typeface="Times New Roman" pitchFamily="18" charset="0"/>
            <a:cs typeface="Times New Roman" pitchFamily="18" charset="0"/>
          </a:endParaRPr>
        </a:p>
      </dgm:t>
    </dgm:pt>
    <dgm:pt modelId="{ED68BE0A-9B8D-4B9F-9EEF-CF3C3ED64B94}" type="parTrans" cxnId="{666DE392-8940-4794-991B-7BB61BB60659}">
      <dgm:prSet/>
      <dgm:spPr/>
      <dgm:t>
        <a:bodyPr/>
        <a:lstStyle/>
        <a:p>
          <a:endParaRPr lang="ru-RU"/>
        </a:p>
      </dgm:t>
    </dgm:pt>
    <dgm:pt modelId="{C494369B-D380-4FEC-9428-78FF493FE04B}" type="sibTrans" cxnId="{666DE392-8940-4794-991B-7BB61BB60659}">
      <dgm:prSet/>
      <dgm:spPr/>
      <dgm:t>
        <a:bodyPr/>
        <a:lstStyle/>
        <a:p>
          <a:endParaRPr lang="ru-RU"/>
        </a:p>
      </dgm:t>
    </dgm:pt>
    <dgm:pt modelId="{24FA3DC3-426C-4818-BB80-4D4D92BC6ED8}">
      <dgm:prSet phldrT="[Текст]" custT="1"/>
      <dgm:spPr/>
      <dgm:t>
        <a:bodyPr/>
        <a:lstStyle/>
        <a:p>
          <a:r>
            <a:rPr lang="ru-RU" sz="1400" b="1" dirty="0" smtClean="0">
              <a:solidFill>
                <a:srgbClr val="005426"/>
              </a:solidFill>
              <a:latin typeface="Times New Roman" pitchFamily="18" charset="0"/>
              <a:cs typeface="Times New Roman" pitchFamily="18" charset="0"/>
            </a:rPr>
            <a:t>со сверстниками </a:t>
          </a:r>
          <a:endParaRPr lang="ru-RU" sz="1400" b="1" dirty="0">
            <a:solidFill>
              <a:srgbClr val="005426"/>
            </a:solidFill>
            <a:latin typeface="Times New Roman" pitchFamily="18" charset="0"/>
            <a:cs typeface="Times New Roman" pitchFamily="18" charset="0"/>
          </a:endParaRPr>
        </a:p>
      </dgm:t>
    </dgm:pt>
    <dgm:pt modelId="{6F292FAB-6E2C-4C14-82E2-95CF3A9380AB}" type="parTrans" cxnId="{A17A1FBF-7384-468F-B4C1-DB75F787E827}">
      <dgm:prSet/>
      <dgm:spPr/>
      <dgm:t>
        <a:bodyPr/>
        <a:lstStyle/>
        <a:p>
          <a:endParaRPr lang="ru-RU"/>
        </a:p>
      </dgm:t>
    </dgm:pt>
    <dgm:pt modelId="{3258C628-6EE0-4B9E-B57D-66E0161633B2}" type="sibTrans" cxnId="{A17A1FBF-7384-468F-B4C1-DB75F787E827}">
      <dgm:prSet/>
      <dgm:spPr/>
      <dgm:t>
        <a:bodyPr/>
        <a:lstStyle/>
        <a:p>
          <a:endParaRPr lang="ru-RU"/>
        </a:p>
      </dgm:t>
    </dgm:pt>
    <dgm:pt modelId="{54183E33-1575-4774-B229-403010ACFA7D}" type="pres">
      <dgm:prSet presAssocID="{569CDADA-6B03-4363-B934-D0F272A7B98A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F757C6DA-500A-4154-935D-B43D8C5587CD}" type="pres">
      <dgm:prSet presAssocID="{5A26514D-582E-43BE-8F4D-38B460B63D2B}" presName="hierRoot1" presStyleCnt="0">
        <dgm:presLayoutVars>
          <dgm:hierBranch val="init"/>
        </dgm:presLayoutVars>
      </dgm:prSet>
      <dgm:spPr/>
    </dgm:pt>
    <dgm:pt modelId="{1BE8A787-EFDA-4826-A006-60DA8AFDBC8F}" type="pres">
      <dgm:prSet presAssocID="{5A26514D-582E-43BE-8F4D-38B460B63D2B}" presName="rootComposite1" presStyleCnt="0"/>
      <dgm:spPr/>
    </dgm:pt>
    <dgm:pt modelId="{36549B10-342B-4F69-87E3-9ED9DD872668}" type="pres">
      <dgm:prSet presAssocID="{5A26514D-582E-43BE-8F4D-38B460B63D2B}" presName="rootText1" presStyleLbl="node0" presStyleIdx="0" presStyleCnt="1" custScaleX="16721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40806DC-537C-4E9D-B9E2-E9F64B6DE4AB}" type="pres">
      <dgm:prSet presAssocID="{5A26514D-582E-43BE-8F4D-38B460B63D2B}" presName="rootConnector1" presStyleLbl="node1" presStyleIdx="0" presStyleCnt="0"/>
      <dgm:spPr/>
      <dgm:t>
        <a:bodyPr/>
        <a:lstStyle/>
        <a:p>
          <a:endParaRPr lang="ru-RU"/>
        </a:p>
      </dgm:t>
    </dgm:pt>
    <dgm:pt modelId="{7310A551-1382-49D4-B0D4-95741324B1DF}" type="pres">
      <dgm:prSet presAssocID="{5A26514D-582E-43BE-8F4D-38B460B63D2B}" presName="hierChild2" presStyleCnt="0"/>
      <dgm:spPr/>
    </dgm:pt>
    <dgm:pt modelId="{A840794B-3775-463D-8453-A7CA182A4BF5}" type="pres">
      <dgm:prSet presAssocID="{ED68BE0A-9B8D-4B9F-9EEF-CF3C3ED64B94}" presName="Name37" presStyleLbl="parChTrans1D2" presStyleIdx="0" presStyleCnt="2"/>
      <dgm:spPr/>
      <dgm:t>
        <a:bodyPr/>
        <a:lstStyle/>
        <a:p>
          <a:endParaRPr lang="ru-RU"/>
        </a:p>
      </dgm:t>
    </dgm:pt>
    <dgm:pt modelId="{F38C818E-B30E-4421-AA49-BB33984A6D20}" type="pres">
      <dgm:prSet presAssocID="{503961A7-C721-4B5A-8114-3F91E78EE604}" presName="hierRoot2" presStyleCnt="0">
        <dgm:presLayoutVars>
          <dgm:hierBranch val="init"/>
        </dgm:presLayoutVars>
      </dgm:prSet>
      <dgm:spPr/>
    </dgm:pt>
    <dgm:pt modelId="{00F7ADC8-3FAF-4B92-A939-CE8E895C03F2}" type="pres">
      <dgm:prSet presAssocID="{503961A7-C721-4B5A-8114-3F91E78EE604}" presName="rootComposite" presStyleCnt="0"/>
      <dgm:spPr/>
    </dgm:pt>
    <dgm:pt modelId="{BA711220-38F3-493B-A89B-117A63B943F1}" type="pres">
      <dgm:prSet presAssocID="{503961A7-C721-4B5A-8114-3F91E78EE604}" presName="rootText" presStyleLbl="node2" presStyleIdx="0" presStyleCnt="2" custScaleX="127561" custScaleY="10375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B104959-14DB-4DA5-98FF-87B3DB92BA36}" type="pres">
      <dgm:prSet presAssocID="{503961A7-C721-4B5A-8114-3F91E78EE604}" presName="rootConnector" presStyleLbl="node2" presStyleIdx="0" presStyleCnt="2"/>
      <dgm:spPr/>
      <dgm:t>
        <a:bodyPr/>
        <a:lstStyle/>
        <a:p>
          <a:endParaRPr lang="ru-RU"/>
        </a:p>
      </dgm:t>
    </dgm:pt>
    <dgm:pt modelId="{FB028B2F-D9FB-4B45-9731-2FEF42FB5EF4}" type="pres">
      <dgm:prSet presAssocID="{503961A7-C721-4B5A-8114-3F91E78EE604}" presName="hierChild4" presStyleCnt="0"/>
      <dgm:spPr/>
    </dgm:pt>
    <dgm:pt modelId="{2B147050-26C9-4F91-88B5-39BABAD5B4A0}" type="pres">
      <dgm:prSet presAssocID="{503961A7-C721-4B5A-8114-3F91E78EE604}" presName="hierChild5" presStyleCnt="0"/>
      <dgm:spPr/>
    </dgm:pt>
    <dgm:pt modelId="{5A0ECFD4-A637-43AF-856B-16F46228EBBD}" type="pres">
      <dgm:prSet presAssocID="{6F292FAB-6E2C-4C14-82E2-95CF3A9380AB}" presName="Name37" presStyleLbl="parChTrans1D2" presStyleIdx="1" presStyleCnt="2"/>
      <dgm:spPr/>
      <dgm:t>
        <a:bodyPr/>
        <a:lstStyle/>
        <a:p>
          <a:endParaRPr lang="ru-RU"/>
        </a:p>
      </dgm:t>
    </dgm:pt>
    <dgm:pt modelId="{7D1A965C-348A-42FC-BE34-A6533BF37FF2}" type="pres">
      <dgm:prSet presAssocID="{24FA3DC3-426C-4818-BB80-4D4D92BC6ED8}" presName="hierRoot2" presStyleCnt="0">
        <dgm:presLayoutVars>
          <dgm:hierBranch val="init"/>
        </dgm:presLayoutVars>
      </dgm:prSet>
      <dgm:spPr/>
    </dgm:pt>
    <dgm:pt modelId="{5ED2865E-473F-4551-8E5B-1634960A5926}" type="pres">
      <dgm:prSet presAssocID="{24FA3DC3-426C-4818-BB80-4D4D92BC6ED8}" presName="rootComposite" presStyleCnt="0"/>
      <dgm:spPr/>
    </dgm:pt>
    <dgm:pt modelId="{1BE58AF0-4196-4919-9356-84DCC9F37E3F}" type="pres">
      <dgm:prSet presAssocID="{24FA3DC3-426C-4818-BB80-4D4D92BC6ED8}" presName="rootText" presStyleLbl="node2" presStyleIdx="1" presStyleCnt="2" custScaleX="129815" custScaleY="9939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695E7FA-D85E-46E2-BD59-501112036675}" type="pres">
      <dgm:prSet presAssocID="{24FA3DC3-426C-4818-BB80-4D4D92BC6ED8}" presName="rootConnector" presStyleLbl="node2" presStyleIdx="1" presStyleCnt="2"/>
      <dgm:spPr/>
      <dgm:t>
        <a:bodyPr/>
        <a:lstStyle/>
        <a:p>
          <a:endParaRPr lang="ru-RU"/>
        </a:p>
      </dgm:t>
    </dgm:pt>
    <dgm:pt modelId="{807A196D-F1F9-4B6F-9B12-D72920925234}" type="pres">
      <dgm:prSet presAssocID="{24FA3DC3-426C-4818-BB80-4D4D92BC6ED8}" presName="hierChild4" presStyleCnt="0"/>
      <dgm:spPr/>
    </dgm:pt>
    <dgm:pt modelId="{7948127E-087D-4AA6-A1EE-8697DA3B27D4}" type="pres">
      <dgm:prSet presAssocID="{24FA3DC3-426C-4818-BB80-4D4D92BC6ED8}" presName="hierChild5" presStyleCnt="0"/>
      <dgm:spPr/>
    </dgm:pt>
    <dgm:pt modelId="{71F16249-52C3-46C5-B7EE-D4E4E2228803}" type="pres">
      <dgm:prSet presAssocID="{5A26514D-582E-43BE-8F4D-38B460B63D2B}" presName="hierChild3" presStyleCnt="0"/>
      <dgm:spPr/>
    </dgm:pt>
  </dgm:ptLst>
  <dgm:cxnLst>
    <dgm:cxn modelId="{D1A304A4-9BFA-4CDB-A144-3DEB4E7E0093}" type="presOf" srcId="{5A26514D-582E-43BE-8F4D-38B460B63D2B}" destId="{36549B10-342B-4F69-87E3-9ED9DD872668}" srcOrd="0" destOrd="0" presId="urn:microsoft.com/office/officeart/2005/8/layout/orgChart1"/>
    <dgm:cxn modelId="{F0C119BF-9B3E-4764-8F7D-C6A63A21A551}" srcId="{569CDADA-6B03-4363-B934-D0F272A7B98A}" destId="{5A26514D-582E-43BE-8F4D-38B460B63D2B}" srcOrd="0" destOrd="0" parTransId="{863A5251-6DA5-4E8A-AFC1-518A87A25F2E}" sibTransId="{9EDCCA39-9049-4EB1-B663-318306CFEF9B}"/>
    <dgm:cxn modelId="{688B402D-BD3E-4A8A-8436-B6EF5D817E06}" type="presOf" srcId="{503961A7-C721-4B5A-8114-3F91E78EE604}" destId="{BB104959-14DB-4DA5-98FF-87B3DB92BA36}" srcOrd="1" destOrd="0" presId="urn:microsoft.com/office/officeart/2005/8/layout/orgChart1"/>
    <dgm:cxn modelId="{90E49ABA-AB00-4577-8112-D040D690A0CB}" type="presOf" srcId="{24FA3DC3-426C-4818-BB80-4D4D92BC6ED8}" destId="{1BE58AF0-4196-4919-9356-84DCC9F37E3F}" srcOrd="0" destOrd="0" presId="urn:microsoft.com/office/officeart/2005/8/layout/orgChart1"/>
    <dgm:cxn modelId="{7B48AA61-C273-4AF7-99A6-45319CF65AB4}" type="presOf" srcId="{5A26514D-582E-43BE-8F4D-38B460B63D2B}" destId="{B40806DC-537C-4E9D-B9E2-E9F64B6DE4AB}" srcOrd="1" destOrd="0" presId="urn:microsoft.com/office/officeart/2005/8/layout/orgChart1"/>
    <dgm:cxn modelId="{D8983E61-C336-4577-8C32-CC5C00778806}" type="presOf" srcId="{503961A7-C721-4B5A-8114-3F91E78EE604}" destId="{BA711220-38F3-493B-A89B-117A63B943F1}" srcOrd="0" destOrd="0" presId="urn:microsoft.com/office/officeart/2005/8/layout/orgChart1"/>
    <dgm:cxn modelId="{666DE392-8940-4794-991B-7BB61BB60659}" srcId="{5A26514D-582E-43BE-8F4D-38B460B63D2B}" destId="{503961A7-C721-4B5A-8114-3F91E78EE604}" srcOrd="0" destOrd="0" parTransId="{ED68BE0A-9B8D-4B9F-9EEF-CF3C3ED64B94}" sibTransId="{C494369B-D380-4FEC-9428-78FF493FE04B}"/>
    <dgm:cxn modelId="{A17A1FBF-7384-468F-B4C1-DB75F787E827}" srcId="{5A26514D-582E-43BE-8F4D-38B460B63D2B}" destId="{24FA3DC3-426C-4818-BB80-4D4D92BC6ED8}" srcOrd="1" destOrd="0" parTransId="{6F292FAB-6E2C-4C14-82E2-95CF3A9380AB}" sibTransId="{3258C628-6EE0-4B9E-B57D-66E0161633B2}"/>
    <dgm:cxn modelId="{41367677-1939-4FA2-A646-8557D89670A1}" type="presOf" srcId="{6F292FAB-6E2C-4C14-82E2-95CF3A9380AB}" destId="{5A0ECFD4-A637-43AF-856B-16F46228EBBD}" srcOrd="0" destOrd="0" presId="urn:microsoft.com/office/officeart/2005/8/layout/orgChart1"/>
    <dgm:cxn modelId="{26D44C0D-741F-4E81-911B-F6B2C7346D4F}" type="presOf" srcId="{569CDADA-6B03-4363-B934-D0F272A7B98A}" destId="{54183E33-1575-4774-B229-403010ACFA7D}" srcOrd="0" destOrd="0" presId="urn:microsoft.com/office/officeart/2005/8/layout/orgChart1"/>
    <dgm:cxn modelId="{D0E0C255-0E57-40D5-A94C-A1F4CCC03667}" type="presOf" srcId="{24FA3DC3-426C-4818-BB80-4D4D92BC6ED8}" destId="{4695E7FA-D85E-46E2-BD59-501112036675}" srcOrd="1" destOrd="0" presId="urn:microsoft.com/office/officeart/2005/8/layout/orgChart1"/>
    <dgm:cxn modelId="{42C6E1B3-979D-4CA4-9117-291E17CBC3D9}" type="presOf" srcId="{ED68BE0A-9B8D-4B9F-9EEF-CF3C3ED64B94}" destId="{A840794B-3775-463D-8453-A7CA182A4BF5}" srcOrd="0" destOrd="0" presId="urn:microsoft.com/office/officeart/2005/8/layout/orgChart1"/>
    <dgm:cxn modelId="{E7FE91D3-2AA0-478B-A760-9092CBFDC36F}" type="presParOf" srcId="{54183E33-1575-4774-B229-403010ACFA7D}" destId="{F757C6DA-500A-4154-935D-B43D8C5587CD}" srcOrd="0" destOrd="0" presId="urn:microsoft.com/office/officeart/2005/8/layout/orgChart1"/>
    <dgm:cxn modelId="{3403C507-A9E2-439D-A68A-9BDCB7469374}" type="presParOf" srcId="{F757C6DA-500A-4154-935D-B43D8C5587CD}" destId="{1BE8A787-EFDA-4826-A006-60DA8AFDBC8F}" srcOrd="0" destOrd="0" presId="urn:microsoft.com/office/officeart/2005/8/layout/orgChart1"/>
    <dgm:cxn modelId="{DC90072B-CA8F-4A50-A2BB-5DA6E687CEFB}" type="presParOf" srcId="{1BE8A787-EFDA-4826-A006-60DA8AFDBC8F}" destId="{36549B10-342B-4F69-87E3-9ED9DD872668}" srcOrd="0" destOrd="0" presId="urn:microsoft.com/office/officeart/2005/8/layout/orgChart1"/>
    <dgm:cxn modelId="{1A3A03CF-6C11-4037-855A-DF97216BCFCD}" type="presParOf" srcId="{1BE8A787-EFDA-4826-A006-60DA8AFDBC8F}" destId="{B40806DC-537C-4E9D-B9E2-E9F64B6DE4AB}" srcOrd="1" destOrd="0" presId="urn:microsoft.com/office/officeart/2005/8/layout/orgChart1"/>
    <dgm:cxn modelId="{43077341-E114-4305-9E8B-282121595195}" type="presParOf" srcId="{F757C6DA-500A-4154-935D-B43D8C5587CD}" destId="{7310A551-1382-49D4-B0D4-95741324B1DF}" srcOrd="1" destOrd="0" presId="urn:microsoft.com/office/officeart/2005/8/layout/orgChart1"/>
    <dgm:cxn modelId="{52985113-6B7A-4E7D-9F34-D0DA00956BE4}" type="presParOf" srcId="{7310A551-1382-49D4-B0D4-95741324B1DF}" destId="{A840794B-3775-463D-8453-A7CA182A4BF5}" srcOrd="0" destOrd="0" presId="urn:microsoft.com/office/officeart/2005/8/layout/orgChart1"/>
    <dgm:cxn modelId="{F75A5A96-D5F0-4F50-A2F0-78F9339A50A9}" type="presParOf" srcId="{7310A551-1382-49D4-B0D4-95741324B1DF}" destId="{F38C818E-B30E-4421-AA49-BB33984A6D20}" srcOrd="1" destOrd="0" presId="urn:microsoft.com/office/officeart/2005/8/layout/orgChart1"/>
    <dgm:cxn modelId="{0C0E2CC4-B9BC-4F9B-ADC0-4CA31E1BCAC2}" type="presParOf" srcId="{F38C818E-B30E-4421-AA49-BB33984A6D20}" destId="{00F7ADC8-3FAF-4B92-A939-CE8E895C03F2}" srcOrd="0" destOrd="0" presId="urn:microsoft.com/office/officeart/2005/8/layout/orgChart1"/>
    <dgm:cxn modelId="{B0B0950E-2ED9-4EC1-9610-5910AB4ADAB1}" type="presParOf" srcId="{00F7ADC8-3FAF-4B92-A939-CE8E895C03F2}" destId="{BA711220-38F3-493B-A89B-117A63B943F1}" srcOrd="0" destOrd="0" presId="urn:microsoft.com/office/officeart/2005/8/layout/orgChart1"/>
    <dgm:cxn modelId="{E669394F-7EF7-4C67-AA81-C465D69F9B92}" type="presParOf" srcId="{00F7ADC8-3FAF-4B92-A939-CE8E895C03F2}" destId="{BB104959-14DB-4DA5-98FF-87B3DB92BA36}" srcOrd="1" destOrd="0" presId="urn:microsoft.com/office/officeart/2005/8/layout/orgChart1"/>
    <dgm:cxn modelId="{15909911-476F-4897-B9E9-A92DFDDF69CF}" type="presParOf" srcId="{F38C818E-B30E-4421-AA49-BB33984A6D20}" destId="{FB028B2F-D9FB-4B45-9731-2FEF42FB5EF4}" srcOrd="1" destOrd="0" presId="urn:microsoft.com/office/officeart/2005/8/layout/orgChart1"/>
    <dgm:cxn modelId="{6219F56C-0F8F-4B57-B3E7-50343B3AFF41}" type="presParOf" srcId="{F38C818E-B30E-4421-AA49-BB33984A6D20}" destId="{2B147050-26C9-4F91-88B5-39BABAD5B4A0}" srcOrd="2" destOrd="0" presId="urn:microsoft.com/office/officeart/2005/8/layout/orgChart1"/>
    <dgm:cxn modelId="{587439F7-5A1E-4C4E-A002-3CD487525B57}" type="presParOf" srcId="{7310A551-1382-49D4-B0D4-95741324B1DF}" destId="{5A0ECFD4-A637-43AF-856B-16F46228EBBD}" srcOrd="2" destOrd="0" presId="urn:microsoft.com/office/officeart/2005/8/layout/orgChart1"/>
    <dgm:cxn modelId="{B50BA520-7C18-40A7-AD43-681747BD275E}" type="presParOf" srcId="{7310A551-1382-49D4-B0D4-95741324B1DF}" destId="{7D1A965C-348A-42FC-BE34-A6533BF37FF2}" srcOrd="3" destOrd="0" presId="urn:microsoft.com/office/officeart/2005/8/layout/orgChart1"/>
    <dgm:cxn modelId="{A52E3D40-B26D-416A-9D3E-EC21DE1DCAB5}" type="presParOf" srcId="{7D1A965C-348A-42FC-BE34-A6533BF37FF2}" destId="{5ED2865E-473F-4551-8E5B-1634960A5926}" srcOrd="0" destOrd="0" presId="urn:microsoft.com/office/officeart/2005/8/layout/orgChart1"/>
    <dgm:cxn modelId="{16F58C3C-60E3-4E72-90D5-31E95BECE909}" type="presParOf" srcId="{5ED2865E-473F-4551-8E5B-1634960A5926}" destId="{1BE58AF0-4196-4919-9356-84DCC9F37E3F}" srcOrd="0" destOrd="0" presId="urn:microsoft.com/office/officeart/2005/8/layout/orgChart1"/>
    <dgm:cxn modelId="{DC1BE20F-B18C-4559-94AB-D813F02A9E5B}" type="presParOf" srcId="{5ED2865E-473F-4551-8E5B-1634960A5926}" destId="{4695E7FA-D85E-46E2-BD59-501112036675}" srcOrd="1" destOrd="0" presId="urn:microsoft.com/office/officeart/2005/8/layout/orgChart1"/>
    <dgm:cxn modelId="{4C4A6C41-3F1C-4E57-A380-67FC904A6599}" type="presParOf" srcId="{7D1A965C-348A-42FC-BE34-A6533BF37FF2}" destId="{807A196D-F1F9-4B6F-9B12-D72920925234}" srcOrd="1" destOrd="0" presId="urn:microsoft.com/office/officeart/2005/8/layout/orgChart1"/>
    <dgm:cxn modelId="{5D05805F-1FDC-40B9-AA5F-1CCEC53ED655}" type="presParOf" srcId="{7D1A965C-348A-42FC-BE34-A6533BF37FF2}" destId="{7948127E-087D-4AA6-A1EE-8697DA3B27D4}" srcOrd="2" destOrd="0" presId="urn:microsoft.com/office/officeart/2005/8/layout/orgChart1"/>
    <dgm:cxn modelId="{4480DD04-ED48-4189-ADD2-0C59F6FBB638}" type="presParOf" srcId="{F757C6DA-500A-4154-935D-B43D8C5587CD}" destId="{71F16249-52C3-46C5-B7EE-D4E4E2228803}" srcOrd="2" destOrd="0" presId="urn:microsoft.com/office/officeart/2005/8/layout/orgChart1"/>
  </dgm:cxnLst>
  <dgm:bg/>
  <dgm:whole/>
  <dgm:extLst>
    <a:ext uri="http://schemas.microsoft.com/office/drawing/2008/diagram">
      <dsp:dataModelExt xmlns="" xmlns:dsp="http://schemas.microsoft.com/office/drawing/2008/diagram" relId="rId1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1C238DBE-2852-4B57-9AD3-5B181078475C}" type="doc">
      <dgm:prSet loTypeId="urn:microsoft.com/office/officeart/2005/8/layout/chevron2" loCatId="process" qsTypeId="urn:microsoft.com/office/officeart/2005/8/quickstyle/3d2" qsCatId="3D" csTypeId="urn:microsoft.com/office/officeart/2005/8/colors/accent3_2" csCatId="accent3" phldr="1"/>
      <dgm:spPr/>
      <dgm:t>
        <a:bodyPr/>
        <a:lstStyle/>
        <a:p>
          <a:endParaRPr lang="ru-RU"/>
        </a:p>
      </dgm:t>
    </dgm:pt>
    <dgm:pt modelId="{370FDD11-1CEF-4640-AF8F-8C56E6190A90}">
      <dgm:prSet phldrT="[Текст]" custT="1"/>
      <dgm:spPr/>
      <dgm:t>
        <a:bodyPr/>
        <a:lstStyle/>
        <a:p>
          <a:r>
            <a:rPr lang="ru-RU" sz="2000" b="1" smtClean="0">
              <a:latin typeface="Times New Roman" pitchFamily="18" charset="0"/>
              <a:cs typeface="Times New Roman" pitchFamily="18" charset="0"/>
            </a:rPr>
            <a:t>Цель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A14D0C9B-3A9D-4A56-9D3F-B97A2846727F}" type="parTrans" cxnId="{258EB45D-233A-48EE-99C0-892952FF8AC5}">
      <dgm:prSet/>
      <dgm:spPr/>
      <dgm:t>
        <a:bodyPr/>
        <a:lstStyle/>
        <a:p>
          <a:endParaRPr lang="ru-RU"/>
        </a:p>
      </dgm:t>
    </dgm:pt>
    <dgm:pt modelId="{C8CEF068-32C6-4F37-A6AB-3104ECBE562B}" type="sibTrans" cxnId="{258EB45D-233A-48EE-99C0-892952FF8AC5}">
      <dgm:prSet/>
      <dgm:spPr/>
      <dgm:t>
        <a:bodyPr/>
        <a:lstStyle/>
        <a:p>
          <a:endParaRPr lang="ru-RU"/>
        </a:p>
      </dgm:t>
    </dgm:pt>
    <dgm:pt modelId="{AB301C9A-E92B-4356-9413-DA27DCF99F0E}">
      <dgm:prSet phldrT="[Текст]" custT="1"/>
      <dgm:spPr/>
      <dgm:t>
        <a:bodyPr/>
        <a:lstStyle/>
        <a:p>
          <a:r>
            <a:rPr lang="ru-RU" sz="2000" b="1" smtClean="0">
              <a:latin typeface="Times New Roman" pitchFamily="18" charset="0"/>
              <a:cs typeface="Times New Roman" pitchFamily="18" charset="0"/>
            </a:rPr>
            <a:t>Задачи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F2A9E4C1-4766-48CC-8059-5B4BD4C14DEF}" type="parTrans" cxnId="{842D14DC-05EA-40BA-83C6-19B49E1F180A}">
      <dgm:prSet/>
      <dgm:spPr/>
      <dgm:t>
        <a:bodyPr/>
        <a:lstStyle/>
        <a:p>
          <a:endParaRPr lang="ru-RU"/>
        </a:p>
      </dgm:t>
    </dgm:pt>
    <dgm:pt modelId="{F88B222E-8741-4387-9A55-D6D7ED3F2DF0}" type="sibTrans" cxnId="{842D14DC-05EA-40BA-83C6-19B49E1F180A}">
      <dgm:prSet/>
      <dgm:spPr/>
      <dgm:t>
        <a:bodyPr/>
        <a:lstStyle/>
        <a:p>
          <a:endParaRPr lang="ru-RU"/>
        </a:p>
      </dgm:t>
    </dgm:pt>
    <dgm:pt modelId="{5146CE18-1DDA-4D00-8741-44138A91BBC7}">
      <dgm:prSet phldrT="[Текст]"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Изучить теоретические и практические аспекты использования  различных методов и приёмов по формированию жизненной компетенции  в работе;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2A47F8A7-D197-4EC6-ADEB-AAA1659746DF}" type="parTrans" cxnId="{C1630CC2-1341-40CC-91DA-24E386E7A212}">
      <dgm:prSet/>
      <dgm:spPr/>
      <dgm:t>
        <a:bodyPr/>
        <a:lstStyle/>
        <a:p>
          <a:endParaRPr lang="ru-RU"/>
        </a:p>
      </dgm:t>
    </dgm:pt>
    <dgm:pt modelId="{E941E2FB-F033-4721-A72E-1D7C51387CDD}" type="sibTrans" cxnId="{C1630CC2-1341-40CC-91DA-24E386E7A212}">
      <dgm:prSet/>
      <dgm:spPr/>
      <dgm:t>
        <a:bodyPr/>
        <a:lstStyle/>
        <a:p>
          <a:endParaRPr lang="ru-RU"/>
        </a:p>
      </dgm:t>
    </dgm:pt>
    <dgm:pt modelId="{B7BB423E-E603-469E-BD15-9D896B86D416}">
      <dgm:prSet phldrT="[Текст]"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создание комплекса мероприятий с использованием  различных методов и приёмов по  формированию  жизненной компетенции детей с ОВЗ  на уроках СБО и во внеурочной деятельности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58050543-96F5-4B2E-B279-F941177354BF}" type="sibTrans" cxnId="{EC09FC60-AD50-4C73-A11D-FB8E50290C48}">
      <dgm:prSet/>
      <dgm:spPr/>
      <dgm:t>
        <a:bodyPr/>
        <a:lstStyle/>
        <a:p>
          <a:endParaRPr lang="ru-RU"/>
        </a:p>
      </dgm:t>
    </dgm:pt>
    <dgm:pt modelId="{44B0C0F4-6C37-402A-BD36-557BDCADEC1B}" type="parTrans" cxnId="{EC09FC60-AD50-4C73-A11D-FB8E50290C48}">
      <dgm:prSet/>
      <dgm:spPr/>
      <dgm:t>
        <a:bodyPr/>
        <a:lstStyle/>
        <a:p>
          <a:endParaRPr lang="ru-RU"/>
        </a:p>
      </dgm:t>
    </dgm:pt>
    <dgm:pt modelId="{3E4B3D47-F22B-4DD2-81B7-68F0E37FF669}">
      <dgm:prSet phldrT="[Текст]" custT="1"/>
      <dgm:spPr/>
      <dgm:t>
        <a:bodyPr/>
        <a:lstStyle/>
        <a:p>
          <a:endParaRPr lang="ru-RU" sz="1600" dirty="0">
            <a:solidFill>
              <a:srgbClr val="005426"/>
            </a:solidFill>
            <a:latin typeface="Times New Roman" pitchFamily="18" charset="0"/>
            <a:cs typeface="Times New Roman" pitchFamily="18" charset="0"/>
          </a:endParaRPr>
        </a:p>
      </dgm:t>
    </dgm:pt>
    <dgm:pt modelId="{0CDCEF66-5EEA-4466-BB5E-F173D1669CDA}" type="parTrans" cxnId="{666B7632-699F-44FC-8D74-FD41F88A5026}">
      <dgm:prSet/>
      <dgm:spPr/>
      <dgm:t>
        <a:bodyPr/>
        <a:lstStyle/>
        <a:p>
          <a:endParaRPr lang="ru-RU"/>
        </a:p>
      </dgm:t>
    </dgm:pt>
    <dgm:pt modelId="{C18EB53B-16B8-4202-96F9-D9D6AA14C1EB}" type="sibTrans" cxnId="{666B7632-699F-44FC-8D74-FD41F88A5026}">
      <dgm:prSet/>
      <dgm:spPr/>
      <dgm:t>
        <a:bodyPr/>
        <a:lstStyle/>
        <a:p>
          <a:endParaRPr lang="ru-RU"/>
        </a:p>
      </dgm:t>
    </dgm:pt>
    <dgm:pt modelId="{42E5F63C-03B6-4678-822D-3BC060B8C020}">
      <dgm:prSet phldrT="[Текст]"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Разработать и апробировать комплекс мероприятий по включению  разнообразных методов и приёмов  по формированию жизненной компетенции в учебный процесс и внеурочную </a:t>
          </a:r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дееятельность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;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89DC9F93-EF2B-4B18-9990-0E47C2283A08}" type="parTrans" cxnId="{D00D32EC-D400-4071-97F9-72AD5D738ED8}">
      <dgm:prSet/>
      <dgm:spPr/>
      <dgm:t>
        <a:bodyPr/>
        <a:lstStyle/>
        <a:p>
          <a:endParaRPr lang="ru-RU"/>
        </a:p>
      </dgm:t>
    </dgm:pt>
    <dgm:pt modelId="{A1FC3A3A-CBA4-4F1F-9E81-31D67352803C}" type="sibTrans" cxnId="{D00D32EC-D400-4071-97F9-72AD5D738ED8}">
      <dgm:prSet/>
      <dgm:spPr/>
      <dgm:t>
        <a:bodyPr/>
        <a:lstStyle/>
        <a:p>
          <a:endParaRPr lang="ru-RU"/>
        </a:p>
      </dgm:t>
    </dgm:pt>
    <dgm:pt modelId="{ADB405E1-2AF8-4F8A-AF00-5F896BDFAE90}">
      <dgm:prSet phldrT="[Текст]"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Проанализировать полученные данные.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42D586FC-47F4-4934-8CA2-023CD051D89C}" type="parTrans" cxnId="{0403B7AB-ED07-494C-959B-A92A9A943A08}">
      <dgm:prSet/>
      <dgm:spPr/>
      <dgm:t>
        <a:bodyPr/>
        <a:lstStyle/>
        <a:p>
          <a:endParaRPr lang="ru-RU"/>
        </a:p>
      </dgm:t>
    </dgm:pt>
    <dgm:pt modelId="{4A96E89D-41F6-4C30-ADEA-E51F3F1B8C4D}" type="sibTrans" cxnId="{0403B7AB-ED07-494C-959B-A92A9A943A08}">
      <dgm:prSet/>
      <dgm:spPr/>
      <dgm:t>
        <a:bodyPr/>
        <a:lstStyle/>
        <a:p>
          <a:endParaRPr lang="ru-RU"/>
        </a:p>
      </dgm:t>
    </dgm:pt>
    <dgm:pt modelId="{26DF9000-ADFF-4ED7-91D5-B52FEE93F648}" type="pres">
      <dgm:prSet presAssocID="{1C238DBE-2852-4B57-9AD3-5B181078475C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2DFC862-CEC3-42F4-AE83-ACA648BAB4EF}" type="pres">
      <dgm:prSet presAssocID="{370FDD11-1CEF-4640-AF8F-8C56E6190A90}" presName="composite" presStyleCnt="0"/>
      <dgm:spPr/>
      <dgm:t>
        <a:bodyPr/>
        <a:lstStyle/>
        <a:p>
          <a:endParaRPr lang="ru-RU"/>
        </a:p>
      </dgm:t>
    </dgm:pt>
    <dgm:pt modelId="{7AFD10FC-E014-44EC-A216-153F295FFC4F}" type="pres">
      <dgm:prSet presAssocID="{370FDD11-1CEF-4640-AF8F-8C56E6190A90}" presName="parentText" presStyleLbl="alignNode1" presStyleIdx="0" presStyleCnt="2" custLinFactNeighborX="-3664" custLinFactNeighborY="115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6EA2B8-EE8E-4358-A0EF-7A3B35B5FD08}" type="pres">
      <dgm:prSet presAssocID="{370FDD11-1CEF-4640-AF8F-8C56E6190A90}" presName="descendantText" presStyleLbl="alignAcc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6457C5-921F-436F-8B66-AB42DB20B309}" type="pres">
      <dgm:prSet presAssocID="{C8CEF068-32C6-4F37-A6AB-3104ECBE562B}" presName="sp" presStyleCnt="0"/>
      <dgm:spPr/>
      <dgm:t>
        <a:bodyPr/>
        <a:lstStyle/>
        <a:p>
          <a:endParaRPr lang="ru-RU"/>
        </a:p>
      </dgm:t>
    </dgm:pt>
    <dgm:pt modelId="{377CF829-9F01-4216-B495-7A341BB32B25}" type="pres">
      <dgm:prSet presAssocID="{AB301C9A-E92B-4356-9413-DA27DCF99F0E}" presName="composite" presStyleCnt="0"/>
      <dgm:spPr/>
      <dgm:t>
        <a:bodyPr/>
        <a:lstStyle/>
        <a:p>
          <a:endParaRPr lang="ru-RU"/>
        </a:p>
      </dgm:t>
    </dgm:pt>
    <dgm:pt modelId="{00A673EA-9D4A-4F5C-A939-37BD24B377E2}" type="pres">
      <dgm:prSet presAssocID="{AB301C9A-E92B-4356-9413-DA27DCF99F0E}" presName="parentText" presStyleLbl="align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E35B47C-472A-4EE2-947B-964666C80391}" type="pres">
      <dgm:prSet presAssocID="{AB301C9A-E92B-4356-9413-DA27DCF99F0E}" presName="descendantText" presStyleLbl="alignAcc1" presStyleIdx="1" presStyleCnt="2" custScaleY="185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EE51A69-0F19-4C04-9010-B7A7275EAFEF}" type="presOf" srcId="{42E5F63C-03B6-4678-822D-3BC060B8C020}" destId="{0E35B47C-472A-4EE2-947B-964666C80391}" srcOrd="0" destOrd="1" presId="urn:microsoft.com/office/officeart/2005/8/layout/chevron2"/>
    <dgm:cxn modelId="{F395405E-CC93-4ACB-84CF-843BAFD20D51}" type="presOf" srcId="{5146CE18-1DDA-4D00-8741-44138A91BBC7}" destId="{0E35B47C-472A-4EE2-947B-964666C80391}" srcOrd="0" destOrd="0" presId="urn:microsoft.com/office/officeart/2005/8/layout/chevron2"/>
    <dgm:cxn modelId="{D00D32EC-D400-4071-97F9-72AD5D738ED8}" srcId="{AB301C9A-E92B-4356-9413-DA27DCF99F0E}" destId="{42E5F63C-03B6-4678-822D-3BC060B8C020}" srcOrd="1" destOrd="0" parTransId="{89DC9F93-EF2B-4B18-9990-0E47C2283A08}" sibTransId="{A1FC3A3A-CBA4-4F1F-9E81-31D67352803C}"/>
    <dgm:cxn modelId="{0403B7AB-ED07-494C-959B-A92A9A943A08}" srcId="{AB301C9A-E92B-4356-9413-DA27DCF99F0E}" destId="{ADB405E1-2AF8-4F8A-AF00-5F896BDFAE90}" srcOrd="2" destOrd="0" parTransId="{42D586FC-47F4-4934-8CA2-023CD051D89C}" sibTransId="{4A96E89D-41F6-4C30-ADEA-E51F3F1B8C4D}"/>
    <dgm:cxn modelId="{666B7632-699F-44FC-8D74-FD41F88A5026}" srcId="{AB301C9A-E92B-4356-9413-DA27DCF99F0E}" destId="{3E4B3D47-F22B-4DD2-81B7-68F0E37FF669}" srcOrd="3" destOrd="0" parTransId="{0CDCEF66-5EEA-4466-BB5E-F173D1669CDA}" sibTransId="{C18EB53B-16B8-4202-96F9-D9D6AA14C1EB}"/>
    <dgm:cxn modelId="{89907A5F-C7B4-42BA-AF40-E6D20DA9CD88}" type="presOf" srcId="{3E4B3D47-F22B-4DD2-81B7-68F0E37FF669}" destId="{0E35B47C-472A-4EE2-947B-964666C80391}" srcOrd="0" destOrd="3" presId="urn:microsoft.com/office/officeart/2005/8/layout/chevron2"/>
    <dgm:cxn modelId="{C1630CC2-1341-40CC-91DA-24E386E7A212}" srcId="{AB301C9A-E92B-4356-9413-DA27DCF99F0E}" destId="{5146CE18-1DDA-4D00-8741-44138A91BBC7}" srcOrd="0" destOrd="0" parTransId="{2A47F8A7-D197-4EC6-ADEB-AAA1659746DF}" sibTransId="{E941E2FB-F033-4721-A72E-1D7C51387CDD}"/>
    <dgm:cxn modelId="{986E48AE-01FC-4DB2-9EE2-3531AA362F31}" type="presOf" srcId="{AB301C9A-E92B-4356-9413-DA27DCF99F0E}" destId="{00A673EA-9D4A-4F5C-A939-37BD24B377E2}" srcOrd="0" destOrd="0" presId="urn:microsoft.com/office/officeart/2005/8/layout/chevron2"/>
    <dgm:cxn modelId="{258EB45D-233A-48EE-99C0-892952FF8AC5}" srcId="{1C238DBE-2852-4B57-9AD3-5B181078475C}" destId="{370FDD11-1CEF-4640-AF8F-8C56E6190A90}" srcOrd="0" destOrd="0" parTransId="{A14D0C9B-3A9D-4A56-9D3F-B97A2846727F}" sibTransId="{C8CEF068-32C6-4F37-A6AB-3104ECBE562B}"/>
    <dgm:cxn modelId="{2D2D8739-15D9-49F8-BE35-03C9289EF495}" type="presOf" srcId="{B7BB423E-E603-469E-BD15-9D896B86D416}" destId="{F16EA2B8-EE8E-4358-A0EF-7A3B35B5FD08}" srcOrd="0" destOrd="0" presId="urn:microsoft.com/office/officeart/2005/8/layout/chevron2"/>
    <dgm:cxn modelId="{2FC0A767-09B7-41C8-8A4A-819656B9E04B}" type="presOf" srcId="{370FDD11-1CEF-4640-AF8F-8C56E6190A90}" destId="{7AFD10FC-E014-44EC-A216-153F295FFC4F}" srcOrd="0" destOrd="0" presId="urn:microsoft.com/office/officeart/2005/8/layout/chevron2"/>
    <dgm:cxn modelId="{1C6D5B60-1A13-4A6A-90E9-09DB1F442CB0}" type="presOf" srcId="{1C238DBE-2852-4B57-9AD3-5B181078475C}" destId="{26DF9000-ADFF-4ED7-91D5-B52FEE93F648}" srcOrd="0" destOrd="0" presId="urn:microsoft.com/office/officeart/2005/8/layout/chevron2"/>
    <dgm:cxn modelId="{EC09FC60-AD50-4C73-A11D-FB8E50290C48}" srcId="{370FDD11-1CEF-4640-AF8F-8C56E6190A90}" destId="{B7BB423E-E603-469E-BD15-9D896B86D416}" srcOrd="0" destOrd="0" parTransId="{44B0C0F4-6C37-402A-BD36-557BDCADEC1B}" sibTransId="{58050543-96F5-4B2E-B279-F941177354BF}"/>
    <dgm:cxn modelId="{842D14DC-05EA-40BA-83C6-19B49E1F180A}" srcId="{1C238DBE-2852-4B57-9AD3-5B181078475C}" destId="{AB301C9A-E92B-4356-9413-DA27DCF99F0E}" srcOrd="1" destOrd="0" parTransId="{F2A9E4C1-4766-48CC-8059-5B4BD4C14DEF}" sibTransId="{F88B222E-8741-4387-9A55-D6D7ED3F2DF0}"/>
    <dgm:cxn modelId="{D94E3977-A3A7-40FF-B278-A0A460A31B28}" type="presOf" srcId="{ADB405E1-2AF8-4F8A-AF00-5F896BDFAE90}" destId="{0E35B47C-472A-4EE2-947B-964666C80391}" srcOrd="0" destOrd="2" presId="urn:microsoft.com/office/officeart/2005/8/layout/chevron2"/>
    <dgm:cxn modelId="{957D9ACB-0A3B-4B39-87A2-4B8A8903DAE8}" type="presParOf" srcId="{26DF9000-ADFF-4ED7-91D5-B52FEE93F648}" destId="{22DFC862-CEC3-42F4-AE83-ACA648BAB4EF}" srcOrd="0" destOrd="0" presId="urn:microsoft.com/office/officeart/2005/8/layout/chevron2"/>
    <dgm:cxn modelId="{A8AE6C28-A501-414C-95A7-A4DA21F5F0F8}" type="presParOf" srcId="{22DFC862-CEC3-42F4-AE83-ACA648BAB4EF}" destId="{7AFD10FC-E014-44EC-A216-153F295FFC4F}" srcOrd="0" destOrd="0" presId="urn:microsoft.com/office/officeart/2005/8/layout/chevron2"/>
    <dgm:cxn modelId="{2488BE24-4153-45D7-BD74-08AF79D1AA05}" type="presParOf" srcId="{22DFC862-CEC3-42F4-AE83-ACA648BAB4EF}" destId="{F16EA2B8-EE8E-4358-A0EF-7A3B35B5FD08}" srcOrd="1" destOrd="0" presId="urn:microsoft.com/office/officeart/2005/8/layout/chevron2"/>
    <dgm:cxn modelId="{389116C1-C659-4359-B000-901F4BC5BA35}" type="presParOf" srcId="{26DF9000-ADFF-4ED7-91D5-B52FEE93F648}" destId="{B96457C5-921F-436F-8B66-AB42DB20B309}" srcOrd="1" destOrd="0" presId="urn:microsoft.com/office/officeart/2005/8/layout/chevron2"/>
    <dgm:cxn modelId="{DB161571-1AAC-47C0-9078-C37ABEEF9AA4}" type="presParOf" srcId="{26DF9000-ADFF-4ED7-91D5-B52FEE93F648}" destId="{377CF829-9F01-4216-B495-7A341BB32B25}" srcOrd="2" destOrd="0" presId="urn:microsoft.com/office/officeart/2005/8/layout/chevron2"/>
    <dgm:cxn modelId="{7E90864D-89DA-44D9-8948-7C2D27A10DB1}" type="presParOf" srcId="{377CF829-9F01-4216-B495-7A341BB32B25}" destId="{00A673EA-9D4A-4F5C-A939-37BD24B377E2}" srcOrd="0" destOrd="0" presId="urn:microsoft.com/office/officeart/2005/8/layout/chevron2"/>
    <dgm:cxn modelId="{1A9FB38D-3293-499D-A417-5EA6A03A9992}" type="presParOf" srcId="{377CF829-9F01-4216-B495-7A341BB32B25}" destId="{0E35B47C-472A-4EE2-947B-964666C80391}" srcOrd="1" destOrd="0" presId="urn:microsoft.com/office/officeart/2005/8/layout/chevron2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0322EECC-9B89-42B2-AD72-441222524BE7}" type="doc">
      <dgm:prSet loTypeId="urn:microsoft.com/office/officeart/2005/8/layout/vList5" loCatId="list" qsTypeId="urn:microsoft.com/office/officeart/2005/8/quickstyle/3d2" qsCatId="3D" csTypeId="urn:microsoft.com/office/officeart/2005/8/colors/accent3_1" csCatId="accent3" phldr="1"/>
      <dgm:spPr/>
      <dgm:t>
        <a:bodyPr/>
        <a:lstStyle/>
        <a:p>
          <a:endParaRPr lang="ru-RU"/>
        </a:p>
      </dgm:t>
    </dgm:pt>
    <dgm:pt modelId="{5868B86A-0365-4208-84F6-1BAE119105A9}">
      <dgm:prSet custT="1"/>
      <dgm:spPr/>
      <dgm:t>
        <a:bodyPr/>
        <a:lstStyle/>
        <a:p>
          <a:pPr rtl="0"/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Использование эффективных методов  по формированию жизненной компетенции позволит  ученикам с ОВЗ в значительной мере повысить  уровень развития навыков, что в свою очередь будет способствовать развитию жизненного опыта детей и  возможности стать адаптированными   в реальной  жизни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9796D80F-75CD-4DBF-B51B-316D74265F35}" type="parTrans" cxnId="{F84A7D0C-2CE6-47CC-83C4-9A848D5E1B39}">
      <dgm:prSet/>
      <dgm:spPr/>
      <dgm:t>
        <a:bodyPr/>
        <a:lstStyle/>
        <a:p>
          <a:endParaRPr lang="ru-RU"/>
        </a:p>
      </dgm:t>
    </dgm:pt>
    <dgm:pt modelId="{FB997C61-372E-4C79-9A6B-2F2B615EE68E}" type="sibTrans" cxnId="{F84A7D0C-2CE6-47CC-83C4-9A848D5E1B39}">
      <dgm:prSet/>
      <dgm:spPr/>
      <dgm:t>
        <a:bodyPr/>
        <a:lstStyle/>
        <a:p>
          <a:endParaRPr lang="ru-RU"/>
        </a:p>
      </dgm:t>
    </dgm:pt>
    <dgm:pt modelId="{86930984-F7FB-4E79-A65C-1E7096F8DBDB}" type="pres">
      <dgm:prSet presAssocID="{0322EECC-9B89-42B2-AD72-441222524BE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BE45D1E-5C51-4B17-B859-105DA8DFD69B}" type="pres">
      <dgm:prSet presAssocID="{5868B86A-0365-4208-84F6-1BAE119105A9}" presName="linNode" presStyleCnt="0"/>
      <dgm:spPr/>
    </dgm:pt>
    <dgm:pt modelId="{AF47C076-DFF8-411C-A421-362F800A6FC4}" type="pres">
      <dgm:prSet presAssocID="{5868B86A-0365-4208-84F6-1BAE119105A9}" presName="parentText" presStyleLbl="node1" presStyleIdx="0" presStyleCnt="1" custScaleX="263579" custScaleY="75181" custLinFactNeighborX="4572" custLinFactNeighborY="-916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35EDB2B-A12B-4BDD-98FE-BE2661667905}" type="presOf" srcId="{5868B86A-0365-4208-84F6-1BAE119105A9}" destId="{AF47C076-DFF8-411C-A421-362F800A6FC4}" srcOrd="0" destOrd="0" presId="urn:microsoft.com/office/officeart/2005/8/layout/vList5"/>
    <dgm:cxn modelId="{4356FB53-439C-49EE-92D2-5415D892374C}" type="presOf" srcId="{0322EECC-9B89-42B2-AD72-441222524BE7}" destId="{86930984-F7FB-4E79-A65C-1E7096F8DBDB}" srcOrd="0" destOrd="0" presId="urn:microsoft.com/office/officeart/2005/8/layout/vList5"/>
    <dgm:cxn modelId="{F84A7D0C-2CE6-47CC-83C4-9A848D5E1B39}" srcId="{0322EECC-9B89-42B2-AD72-441222524BE7}" destId="{5868B86A-0365-4208-84F6-1BAE119105A9}" srcOrd="0" destOrd="0" parTransId="{9796D80F-75CD-4DBF-B51B-316D74265F35}" sibTransId="{FB997C61-372E-4C79-9A6B-2F2B615EE68E}"/>
    <dgm:cxn modelId="{C293D880-8C3A-44CD-9EBA-C257748607F1}" type="presParOf" srcId="{86930984-F7FB-4E79-A65C-1E7096F8DBDB}" destId="{CBE45D1E-5C51-4B17-B859-105DA8DFD69B}" srcOrd="0" destOrd="0" presId="urn:microsoft.com/office/officeart/2005/8/layout/vList5"/>
    <dgm:cxn modelId="{2607F66B-CE9D-4DCE-B9D6-C83B970036FA}" type="presParOf" srcId="{CBE45D1E-5C51-4B17-B859-105DA8DFD69B}" destId="{AF47C076-DFF8-411C-A421-362F800A6FC4}" srcOrd="0" destOrd="0" presId="urn:microsoft.com/office/officeart/2005/8/layout/vList5"/>
  </dgm:cxnLst>
  <dgm:bg>
    <a:noFill/>
  </dgm:bg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2B4F5260-50E5-4DEC-9A71-7CD041774342}" type="doc">
      <dgm:prSet loTypeId="urn:microsoft.com/office/officeart/2005/8/layout/vList5" loCatId="list" qsTypeId="urn:microsoft.com/office/officeart/2005/8/quickstyle/3d2" qsCatId="3D" csTypeId="urn:microsoft.com/office/officeart/2005/8/colors/accent3_3" csCatId="accent3" phldr="1"/>
      <dgm:spPr/>
      <dgm:t>
        <a:bodyPr/>
        <a:lstStyle/>
        <a:p>
          <a:endParaRPr lang="ru-RU"/>
        </a:p>
      </dgm:t>
    </dgm:pt>
    <dgm:pt modelId="{4905B201-45DE-446B-8536-4C777DECEEB3}">
      <dgm:prSet phldrT="[Текст]" custT="1"/>
      <dgm:spPr/>
      <dgm:t>
        <a:bodyPr/>
        <a:lstStyle/>
        <a:p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Идея:</a:t>
          </a:r>
          <a:endParaRPr lang="ru-RU" sz="1800" b="1" dirty="0">
            <a:latin typeface="Times New Roman" pitchFamily="18" charset="0"/>
            <a:cs typeface="Times New Roman" pitchFamily="18" charset="0"/>
          </a:endParaRPr>
        </a:p>
      </dgm:t>
    </dgm:pt>
    <dgm:pt modelId="{4C3ED9A4-3992-4D5C-ACEA-0763248A1702}" type="parTrans" cxnId="{58F4B6C5-9CD9-4625-8040-1839BF766E91}">
      <dgm:prSet/>
      <dgm:spPr/>
      <dgm:t>
        <a:bodyPr/>
        <a:lstStyle/>
        <a:p>
          <a:endParaRPr lang="ru-RU"/>
        </a:p>
      </dgm:t>
    </dgm:pt>
    <dgm:pt modelId="{1C1C1408-99AB-42A5-B468-A24E34AC330E}" type="sibTrans" cxnId="{58F4B6C5-9CD9-4625-8040-1839BF766E91}">
      <dgm:prSet/>
      <dgm:spPr/>
      <dgm:t>
        <a:bodyPr/>
        <a:lstStyle/>
        <a:p>
          <a:endParaRPr lang="ru-RU"/>
        </a:p>
      </dgm:t>
    </dgm:pt>
    <dgm:pt modelId="{2465349A-8CDA-4F79-9882-39EEF6FCC9EA}">
      <dgm:prSet phldrT="[Текст]" custT="1"/>
      <dgm:spPr/>
      <dgm:t>
        <a:bodyPr/>
        <a:lstStyle/>
        <a:p>
          <a:r>
            <a:rPr lang="ru-RU" sz="1800" b="0" dirty="0" smtClean="0">
              <a:latin typeface="Times New Roman" pitchFamily="18" charset="0"/>
              <a:cs typeface="Times New Roman" pitchFamily="18" charset="0"/>
            </a:rPr>
            <a:t>Обеспечить активную деятельность в процессе восприятия и усвоения материала на уроках СБО  и во внеурочной работе.</a:t>
          </a:r>
          <a:endParaRPr lang="ru-RU" sz="1800" b="0" dirty="0">
            <a:latin typeface="Times New Roman" pitchFamily="18" charset="0"/>
            <a:cs typeface="Times New Roman" pitchFamily="18" charset="0"/>
          </a:endParaRPr>
        </a:p>
      </dgm:t>
    </dgm:pt>
    <dgm:pt modelId="{9CC4E682-9552-41E6-B58A-71594D1B794A}" type="parTrans" cxnId="{B204A2B7-3E86-4FA1-982A-979F1A73E6FC}">
      <dgm:prSet/>
      <dgm:spPr/>
      <dgm:t>
        <a:bodyPr/>
        <a:lstStyle/>
        <a:p>
          <a:endParaRPr lang="ru-RU"/>
        </a:p>
      </dgm:t>
    </dgm:pt>
    <dgm:pt modelId="{A2AE86C1-7E4D-4323-B6B3-3D6999E8E4BA}" type="sibTrans" cxnId="{B204A2B7-3E86-4FA1-982A-979F1A73E6FC}">
      <dgm:prSet/>
      <dgm:spPr/>
      <dgm:t>
        <a:bodyPr/>
        <a:lstStyle/>
        <a:p>
          <a:endParaRPr lang="ru-RU"/>
        </a:p>
      </dgm:t>
    </dgm:pt>
    <dgm:pt modelId="{1327A59B-461A-4181-9FFC-ED87A7EFCD7C}">
      <dgm:prSet phldrT="[Текст]" custT="1"/>
      <dgm:spPr/>
      <dgm:t>
        <a:bodyPr/>
        <a:lstStyle/>
        <a:p>
          <a:r>
            <a:rPr lang="ru-RU" sz="1800" b="1" smtClean="0">
              <a:latin typeface="Times New Roman" pitchFamily="18" charset="0"/>
              <a:cs typeface="Times New Roman" pitchFamily="18" charset="0"/>
            </a:rPr>
            <a:t>Цель:</a:t>
          </a:r>
          <a:endParaRPr lang="ru-RU" sz="1800" b="1" dirty="0">
            <a:latin typeface="Times New Roman" pitchFamily="18" charset="0"/>
            <a:cs typeface="Times New Roman" pitchFamily="18" charset="0"/>
          </a:endParaRPr>
        </a:p>
      </dgm:t>
    </dgm:pt>
    <dgm:pt modelId="{C52B0C12-1F5A-4CC4-B1FB-7AF925B94924}" type="parTrans" cxnId="{FA0374B2-569B-44B3-9F96-601F98A7C310}">
      <dgm:prSet/>
      <dgm:spPr/>
      <dgm:t>
        <a:bodyPr/>
        <a:lstStyle/>
        <a:p>
          <a:endParaRPr lang="ru-RU"/>
        </a:p>
      </dgm:t>
    </dgm:pt>
    <dgm:pt modelId="{BDA0EDFE-0272-4BAA-8707-CFDBD08B8A1E}" type="sibTrans" cxnId="{FA0374B2-569B-44B3-9F96-601F98A7C310}">
      <dgm:prSet/>
      <dgm:spPr/>
      <dgm:t>
        <a:bodyPr/>
        <a:lstStyle/>
        <a:p>
          <a:endParaRPr lang="ru-RU"/>
        </a:p>
      </dgm:t>
    </dgm:pt>
    <dgm:pt modelId="{C96F6BE0-0C1E-4294-A023-1EF7E419A22E}">
      <dgm:prSet phldrT="[Текст]" custT="1"/>
      <dgm:spPr/>
      <dgm:t>
        <a:bodyPr/>
        <a:lstStyle/>
        <a:p>
          <a:r>
            <a:rPr lang="ru-RU" sz="1800" b="0" dirty="0" smtClean="0">
              <a:latin typeface="Times New Roman" pitchFamily="18" charset="0"/>
              <a:cs typeface="Times New Roman" pitchFamily="18" charset="0"/>
            </a:rPr>
            <a:t>Достижение каждым ребёнком с ОВЗ максимально возможного для него уровня жизненной компетенции</a:t>
          </a:r>
          <a:endParaRPr lang="ru-RU" sz="1800" b="0" dirty="0">
            <a:latin typeface="Times New Roman" pitchFamily="18" charset="0"/>
            <a:cs typeface="Times New Roman" pitchFamily="18" charset="0"/>
          </a:endParaRPr>
        </a:p>
      </dgm:t>
    </dgm:pt>
    <dgm:pt modelId="{5EF60EBD-97D8-4CA8-895A-5945CFC0EE29}" type="parTrans" cxnId="{A3D459A7-628A-4735-9656-4A6BC0260894}">
      <dgm:prSet/>
      <dgm:spPr/>
      <dgm:t>
        <a:bodyPr/>
        <a:lstStyle/>
        <a:p>
          <a:endParaRPr lang="ru-RU"/>
        </a:p>
      </dgm:t>
    </dgm:pt>
    <dgm:pt modelId="{9B04082E-9F65-4BBB-8644-01F8EEB5CCC5}" type="sibTrans" cxnId="{A3D459A7-628A-4735-9656-4A6BC0260894}">
      <dgm:prSet/>
      <dgm:spPr/>
      <dgm:t>
        <a:bodyPr/>
        <a:lstStyle/>
        <a:p>
          <a:endParaRPr lang="ru-RU"/>
        </a:p>
      </dgm:t>
    </dgm:pt>
    <dgm:pt modelId="{EA47B224-DCD8-4736-9D3D-0AF1B110511A}">
      <dgm:prSet phldrT="[Текст]"/>
      <dgm:spPr/>
      <dgm:t>
        <a:bodyPr/>
        <a:lstStyle/>
        <a:p>
          <a:r>
            <a:rPr lang="ru-RU" b="1" smtClean="0">
              <a:latin typeface="Times New Roman" pitchFamily="18" charset="0"/>
              <a:cs typeface="Times New Roman" pitchFamily="18" charset="0"/>
            </a:rPr>
            <a:t>Задачи: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E87A3EEE-9E13-4C52-85E1-1BD66B1E99AB}" type="parTrans" cxnId="{CCF71B08-3C2D-4EA4-80E3-A7E420E97F82}">
      <dgm:prSet/>
      <dgm:spPr/>
      <dgm:t>
        <a:bodyPr/>
        <a:lstStyle/>
        <a:p>
          <a:endParaRPr lang="ru-RU"/>
        </a:p>
      </dgm:t>
    </dgm:pt>
    <dgm:pt modelId="{5B626707-4E71-4687-87AA-9B63A91E3AB6}" type="sibTrans" cxnId="{CCF71B08-3C2D-4EA4-80E3-A7E420E97F82}">
      <dgm:prSet/>
      <dgm:spPr/>
      <dgm:t>
        <a:bodyPr/>
        <a:lstStyle/>
        <a:p>
          <a:endParaRPr lang="ru-RU"/>
        </a:p>
      </dgm:t>
    </dgm:pt>
    <dgm:pt modelId="{8A7BF5E3-2832-48F8-8A4F-08DB87A49672}">
      <dgm:prSet phldrT="[Текст]"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Научить ориентироваться в социальном окружении и устанавливать контакты с людьми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9FDD1BDC-7E02-4F55-9F40-A81423B42F81}" type="parTrans" cxnId="{C9A32DB8-5239-4F66-8EC1-466FBB2EEE26}">
      <dgm:prSet/>
      <dgm:spPr/>
      <dgm:t>
        <a:bodyPr/>
        <a:lstStyle/>
        <a:p>
          <a:endParaRPr lang="ru-RU"/>
        </a:p>
      </dgm:t>
    </dgm:pt>
    <dgm:pt modelId="{B1877186-7048-446E-B756-2664316FB74A}" type="sibTrans" cxnId="{C9A32DB8-5239-4F66-8EC1-466FBB2EEE26}">
      <dgm:prSet/>
      <dgm:spPr/>
      <dgm:t>
        <a:bodyPr/>
        <a:lstStyle/>
        <a:p>
          <a:endParaRPr lang="ru-RU"/>
        </a:p>
      </dgm:t>
    </dgm:pt>
    <dgm:pt modelId="{02B0A7A5-0763-4140-8BB7-626781FE3342}">
      <dgm:prSet/>
      <dgm:spPr/>
      <dgm:t>
        <a:bodyPr/>
        <a:lstStyle/>
        <a:p>
          <a:endParaRPr lang="ru-RU" sz="1300" dirty="0"/>
        </a:p>
      </dgm:t>
    </dgm:pt>
    <dgm:pt modelId="{170D8D38-2184-46E3-BCAA-BC353F07ECD9}" type="parTrans" cxnId="{DB27B266-7039-43DF-ABD0-90DC5C2B3D41}">
      <dgm:prSet/>
      <dgm:spPr/>
      <dgm:t>
        <a:bodyPr/>
        <a:lstStyle/>
        <a:p>
          <a:endParaRPr lang="ru-RU"/>
        </a:p>
      </dgm:t>
    </dgm:pt>
    <dgm:pt modelId="{34F67056-9A01-4936-914F-CC5BF97A7DB7}" type="sibTrans" cxnId="{DB27B266-7039-43DF-ABD0-90DC5C2B3D41}">
      <dgm:prSet/>
      <dgm:spPr/>
      <dgm:t>
        <a:bodyPr/>
        <a:lstStyle/>
        <a:p>
          <a:endParaRPr lang="ru-RU"/>
        </a:p>
      </dgm:t>
    </dgm:pt>
    <dgm:pt modelId="{90229D68-AC00-4503-BC8D-BEBAAA72247F}">
      <dgm:prSet phldrT="[Текст]"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Научить пользоваться услугами различных социальных учреждений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51AEC900-636A-4AA2-9358-0FFCEAB27128}" type="parTrans" cxnId="{E2CFC23B-1B53-4233-8471-ED3D3559DF94}">
      <dgm:prSet/>
      <dgm:spPr/>
      <dgm:t>
        <a:bodyPr/>
        <a:lstStyle/>
        <a:p>
          <a:endParaRPr lang="ru-RU"/>
        </a:p>
      </dgm:t>
    </dgm:pt>
    <dgm:pt modelId="{D853A565-E44C-4197-B38A-2B5059619509}" type="sibTrans" cxnId="{E2CFC23B-1B53-4233-8471-ED3D3559DF94}">
      <dgm:prSet/>
      <dgm:spPr/>
      <dgm:t>
        <a:bodyPr/>
        <a:lstStyle/>
        <a:p>
          <a:endParaRPr lang="ru-RU"/>
        </a:p>
      </dgm:t>
    </dgm:pt>
    <dgm:pt modelId="{9BA74B11-B225-4F4E-86DE-6C1D3B0A3A90}">
      <dgm:prSet phldrT="[Текст]"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Научить организовывать свой досуг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9D1E056E-161C-4187-9273-9B02B3B00D37}" type="parTrans" cxnId="{9E381919-FA2B-4DF2-8EFC-BCB679A4F784}">
      <dgm:prSet/>
      <dgm:spPr/>
      <dgm:t>
        <a:bodyPr/>
        <a:lstStyle/>
        <a:p>
          <a:endParaRPr lang="ru-RU"/>
        </a:p>
      </dgm:t>
    </dgm:pt>
    <dgm:pt modelId="{B91F80C3-D7DA-40D2-9248-EBAB14C7A5CD}" type="sibTrans" cxnId="{9E381919-FA2B-4DF2-8EFC-BCB679A4F784}">
      <dgm:prSet/>
      <dgm:spPr/>
      <dgm:t>
        <a:bodyPr/>
        <a:lstStyle/>
        <a:p>
          <a:endParaRPr lang="ru-RU"/>
        </a:p>
      </dgm:t>
    </dgm:pt>
    <dgm:pt modelId="{6D6FA9F6-0A9F-4890-8607-306AA423A3FF}">
      <dgm:prSet phldrT="[Текст]"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Развивать навыки бытового труда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B7EA0FDB-1630-40AF-92CD-E6AE17704998}" type="parTrans" cxnId="{DE847499-CC31-4968-8C22-2AFCB70F4807}">
      <dgm:prSet/>
      <dgm:spPr/>
      <dgm:t>
        <a:bodyPr/>
        <a:lstStyle/>
        <a:p>
          <a:endParaRPr lang="ru-RU"/>
        </a:p>
      </dgm:t>
    </dgm:pt>
    <dgm:pt modelId="{14828279-B70A-49A4-9358-54B9EA2FDF23}" type="sibTrans" cxnId="{DE847499-CC31-4968-8C22-2AFCB70F4807}">
      <dgm:prSet/>
      <dgm:spPr/>
      <dgm:t>
        <a:bodyPr/>
        <a:lstStyle/>
        <a:p>
          <a:endParaRPr lang="ru-RU"/>
        </a:p>
      </dgm:t>
    </dgm:pt>
    <dgm:pt modelId="{84CEB07B-038D-4598-840C-58A4EEA663A7}" type="pres">
      <dgm:prSet presAssocID="{2B4F5260-50E5-4DEC-9A71-7CD04177434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6FD6FA9-AD05-4AFC-81F5-20914B399AF4}" type="pres">
      <dgm:prSet presAssocID="{4905B201-45DE-446B-8536-4C777DECEEB3}" presName="linNode" presStyleCnt="0"/>
      <dgm:spPr/>
      <dgm:t>
        <a:bodyPr/>
        <a:lstStyle/>
        <a:p>
          <a:endParaRPr lang="ru-RU"/>
        </a:p>
      </dgm:t>
    </dgm:pt>
    <dgm:pt modelId="{68EA2224-2FE8-4916-8C29-DE3F6254E60F}" type="pres">
      <dgm:prSet presAssocID="{4905B201-45DE-446B-8536-4C777DECEEB3}" presName="parentText" presStyleLbl="node1" presStyleIdx="0" presStyleCnt="3" custScaleX="37702" custScaleY="2929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2EFE85-7B76-4660-8D44-AD690679DEA1}" type="pres">
      <dgm:prSet presAssocID="{4905B201-45DE-446B-8536-4C777DECEEB3}" presName="descendantText" presStyleLbl="alignAccFollowNode1" presStyleIdx="0" presStyleCnt="3" custScaleX="120242" custScaleY="3723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F9C329-D54A-4738-8299-252C5B3130BC}" type="pres">
      <dgm:prSet presAssocID="{1C1C1408-99AB-42A5-B468-A24E34AC330E}" presName="sp" presStyleCnt="0"/>
      <dgm:spPr/>
      <dgm:t>
        <a:bodyPr/>
        <a:lstStyle/>
        <a:p>
          <a:endParaRPr lang="ru-RU"/>
        </a:p>
      </dgm:t>
    </dgm:pt>
    <dgm:pt modelId="{20FBEC2D-EB8B-4E8C-98CC-B63FCAC9F62A}" type="pres">
      <dgm:prSet presAssocID="{1327A59B-461A-4181-9FFC-ED87A7EFCD7C}" presName="linNode" presStyleCnt="0"/>
      <dgm:spPr/>
      <dgm:t>
        <a:bodyPr/>
        <a:lstStyle/>
        <a:p>
          <a:endParaRPr lang="ru-RU"/>
        </a:p>
      </dgm:t>
    </dgm:pt>
    <dgm:pt modelId="{827AA125-30ED-40B4-BBB0-3CFCDDF8ADA9}" type="pres">
      <dgm:prSet presAssocID="{1327A59B-461A-4181-9FFC-ED87A7EFCD7C}" presName="parentText" presStyleLbl="node1" presStyleIdx="1" presStyleCnt="3" custScaleX="37702" custScaleY="3702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5E2BFD-F019-4934-8A20-B34EB4B97F9C}" type="pres">
      <dgm:prSet presAssocID="{1327A59B-461A-4181-9FFC-ED87A7EFCD7C}" presName="descendantText" presStyleLbl="alignAccFollowNode1" presStyleIdx="1" presStyleCnt="3" custScaleX="119922" custScaleY="6399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5D445F-D5A3-4F85-BF50-0A1982F21F2B}" type="pres">
      <dgm:prSet presAssocID="{BDA0EDFE-0272-4BAA-8707-CFDBD08B8A1E}" presName="sp" presStyleCnt="0"/>
      <dgm:spPr/>
      <dgm:t>
        <a:bodyPr/>
        <a:lstStyle/>
        <a:p>
          <a:endParaRPr lang="ru-RU"/>
        </a:p>
      </dgm:t>
    </dgm:pt>
    <dgm:pt modelId="{24FA039F-F2C9-44FA-A9A5-C747077F5250}" type="pres">
      <dgm:prSet presAssocID="{EA47B224-DCD8-4736-9D3D-0AF1B110511A}" presName="linNode" presStyleCnt="0"/>
      <dgm:spPr/>
      <dgm:t>
        <a:bodyPr/>
        <a:lstStyle/>
        <a:p>
          <a:endParaRPr lang="ru-RU"/>
        </a:p>
      </dgm:t>
    </dgm:pt>
    <dgm:pt modelId="{A67A8EB3-57A6-4758-8727-C53999FFFED3}" type="pres">
      <dgm:prSet presAssocID="{EA47B224-DCD8-4736-9D3D-0AF1B110511A}" presName="parentText" presStyleLbl="node1" presStyleIdx="2" presStyleCnt="3" custScaleX="38271" custScaleY="3308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1B13F6-A855-4607-BD0A-1F03E57A5E69}" type="pres">
      <dgm:prSet presAssocID="{EA47B224-DCD8-4736-9D3D-0AF1B110511A}" presName="descendantText" presStyleLbl="alignAccFollowNode1" presStyleIdx="2" presStyleCnt="3" custScaleX="121882" custScaleY="831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09651EC-D8AF-4F86-B20E-1BBAD5257E2A}" type="presOf" srcId="{2B4F5260-50E5-4DEC-9A71-7CD041774342}" destId="{84CEB07B-038D-4598-840C-58A4EEA663A7}" srcOrd="0" destOrd="0" presId="urn:microsoft.com/office/officeart/2005/8/layout/vList5"/>
    <dgm:cxn modelId="{6E4B894A-D556-422A-B559-E66382C70ABD}" type="presOf" srcId="{2465349A-8CDA-4F79-9882-39EEF6FCC9EA}" destId="{822EFE85-7B76-4660-8D44-AD690679DEA1}" srcOrd="0" destOrd="0" presId="urn:microsoft.com/office/officeart/2005/8/layout/vList5"/>
    <dgm:cxn modelId="{EA3EC77C-89BF-4BA7-9FA5-81BA3A4B64B0}" type="presOf" srcId="{6D6FA9F6-0A9F-4890-8607-306AA423A3FF}" destId="{7A1B13F6-A855-4607-BD0A-1F03E57A5E69}" srcOrd="0" destOrd="3" presId="urn:microsoft.com/office/officeart/2005/8/layout/vList5"/>
    <dgm:cxn modelId="{AD48C808-4DDB-4E8E-B7A2-E6A918B498AE}" type="presOf" srcId="{EA47B224-DCD8-4736-9D3D-0AF1B110511A}" destId="{A67A8EB3-57A6-4758-8727-C53999FFFED3}" srcOrd="0" destOrd="0" presId="urn:microsoft.com/office/officeart/2005/8/layout/vList5"/>
    <dgm:cxn modelId="{B204A2B7-3E86-4FA1-982A-979F1A73E6FC}" srcId="{4905B201-45DE-446B-8536-4C777DECEEB3}" destId="{2465349A-8CDA-4F79-9882-39EEF6FCC9EA}" srcOrd="0" destOrd="0" parTransId="{9CC4E682-9552-41E6-B58A-71594D1B794A}" sibTransId="{A2AE86C1-7E4D-4323-B6B3-3D6999E8E4BA}"/>
    <dgm:cxn modelId="{4750AA2C-2206-4704-A8B7-D0DDC95F6429}" type="presOf" srcId="{C96F6BE0-0C1E-4294-A023-1EF7E419A22E}" destId="{035E2BFD-F019-4934-8A20-B34EB4B97F9C}" srcOrd="0" destOrd="0" presId="urn:microsoft.com/office/officeart/2005/8/layout/vList5"/>
    <dgm:cxn modelId="{F974F2D9-2603-449C-A0CE-A14E3AC4DF9B}" type="presOf" srcId="{8A7BF5E3-2832-48F8-8A4F-08DB87A49672}" destId="{7A1B13F6-A855-4607-BD0A-1F03E57A5E69}" srcOrd="0" destOrd="0" presId="urn:microsoft.com/office/officeart/2005/8/layout/vList5"/>
    <dgm:cxn modelId="{A3D459A7-628A-4735-9656-4A6BC0260894}" srcId="{1327A59B-461A-4181-9FFC-ED87A7EFCD7C}" destId="{C96F6BE0-0C1E-4294-A023-1EF7E419A22E}" srcOrd="0" destOrd="0" parTransId="{5EF60EBD-97D8-4CA8-895A-5945CFC0EE29}" sibTransId="{9B04082E-9F65-4BBB-8644-01F8EEB5CCC5}"/>
    <dgm:cxn modelId="{C9A32DB8-5239-4F66-8EC1-466FBB2EEE26}" srcId="{EA47B224-DCD8-4736-9D3D-0AF1B110511A}" destId="{8A7BF5E3-2832-48F8-8A4F-08DB87A49672}" srcOrd="0" destOrd="0" parTransId="{9FDD1BDC-7E02-4F55-9F40-A81423B42F81}" sibTransId="{B1877186-7048-446E-B756-2664316FB74A}"/>
    <dgm:cxn modelId="{DB27B266-7039-43DF-ABD0-90DC5C2B3D41}" srcId="{1327A59B-461A-4181-9FFC-ED87A7EFCD7C}" destId="{02B0A7A5-0763-4140-8BB7-626781FE3342}" srcOrd="1" destOrd="0" parTransId="{170D8D38-2184-46E3-BCAA-BC353F07ECD9}" sibTransId="{34F67056-9A01-4936-914F-CC5BF97A7DB7}"/>
    <dgm:cxn modelId="{FA0374B2-569B-44B3-9F96-601F98A7C310}" srcId="{2B4F5260-50E5-4DEC-9A71-7CD041774342}" destId="{1327A59B-461A-4181-9FFC-ED87A7EFCD7C}" srcOrd="1" destOrd="0" parTransId="{C52B0C12-1F5A-4CC4-B1FB-7AF925B94924}" sibTransId="{BDA0EDFE-0272-4BAA-8707-CFDBD08B8A1E}"/>
    <dgm:cxn modelId="{EF9EC0FA-D0CA-424C-AEFF-D2E3213AF252}" type="presOf" srcId="{4905B201-45DE-446B-8536-4C777DECEEB3}" destId="{68EA2224-2FE8-4916-8C29-DE3F6254E60F}" srcOrd="0" destOrd="0" presId="urn:microsoft.com/office/officeart/2005/8/layout/vList5"/>
    <dgm:cxn modelId="{F8941C7B-73C8-426A-9AF1-EB9E274FCD3B}" type="presOf" srcId="{1327A59B-461A-4181-9FFC-ED87A7EFCD7C}" destId="{827AA125-30ED-40B4-BBB0-3CFCDDF8ADA9}" srcOrd="0" destOrd="0" presId="urn:microsoft.com/office/officeart/2005/8/layout/vList5"/>
    <dgm:cxn modelId="{DE847499-CC31-4968-8C22-2AFCB70F4807}" srcId="{EA47B224-DCD8-4736-9D3D-0AF1B110511A}" destId="{6D6FA9F6-0A9F-4890-8607-306AA423A3FF}" srcOrd="3" destOrd="0" parTransId="{B7EA0FDB-1630-40AF-92CD-E6AE17704998}" sibTransId="{14828279-B70A-49A4-9358-54B9EA2FDF23}"/>
    <dgm:cxn modelId="{58F4B6C5-9CD9-4625-8040-1839BF766E91}" srcId="{2B4F5260-50E5-4DEC-9A71-7CD041774342}" destId="{4905B201-45DE-446B-8536-4C777DECEEB3}" srcOrd="0" destOrd="0" parTransId="{4C3ED9A4-3992-4D5C-ACEA-0763248A1702}" sibTransId="{1C1C1408-99AB-42A5-B468-A24E34AC330E}"/>
    <dgm:cxn modelId="{4F1E9DDD-19D4-486F-A4B9-BB3018E386C9}" type="presOf" srcId="{02B0A7A5-0763-4140-8BB7-626781FE3342}" destId="{035E2BFD-F019-4934-8A20-B34EB4B97F9C}" srcOrd="0" destOrd="1" presId="urn:microsoft.com/office/officeart/2005/8/layout/vList5"/>
    <dgm:cxn modelId="{CCF71B08-3C2D-4EA4-80E3-A7E420E97F82}" srcId="{2B4F5260-50E5-4DEC-9A71-7CD041774342}" destId="{EA47B224-DCD8-4736-9D3D-0AF1B110511A}" srcOrd="2" destOrd="0" parTransId="{E87A3EEE-9E13-4C52-85E1-1BD66B1E99AB}" sibTransId="{5B626707-4E71-4687-87AA-9B63A91E3AB6}"/>
    <dgm:cxn modelId="{E2CFC23B-1B53-4233-8471-ED3D3559DF94}" srcId="{EA47B224-DCD8-4736-9D3D-0AF1B110511A}" destId="{90229D68-AC00-4503-BC8D-BEBAAA72247F}" srcOrd="1" destOrd="0" parTransId="{51AEC900-636A-4AA2-9358-0FFCEAB27128}" sibTransId="{D853A565-E44C-4197-B38A-2B5059619509}"/>
    <dgm:cxn modelId="{7E216F07-5A03-4610-A393-0C32BBEE8CB2}" type="presOf" srcId="{90229D68-AC00-4503-BC8D-BEBAAA72247F}" destId="{7A1B13F6-A855-4607-BD0A-1F03E57A5E69}" srcOrd="0" destOrd="1" presId="urn:microsoft.com/office/officeart/2005/8/layout/vList5"/>
    <dgm:cxn modelId="{0DB9C44B-A8B7-412E-AD48-EA0C92A26DAA}" type="presOf" srcId="{9BA74B11-B225-4F4E-86DE-6C1D3B0A3A90}" destId="{7A1B13F6-A855-4607-BD0A-1F03E57A5E69}" srcOrd="0" destOrd="2" presId="urn:microsoft.com/office/officeart/2005/8/layout/vList5"/>
    <dgm:cxn modelId="{9E381919-FA2B-4DF2-8EFC-BCB679A4F784}" srcId="{EA47B224-DCD8-4736-9D3D-0AF1B110511A}" destId="{9BA74B11-B225-4F4E-86DE-6C1D3B0A3A90}" srcOrd="2" destOrd="0" parTransId="{9D1E056E-161C-4187-9273-9B02B3B00D37}" sibTransId="{B91F80C3-D7DA-40D2-9248-EBAB14C7A5CD}"/>
    <dgm:cxn modelId="{873D9537-188E-4C90-B9F6-B7161BBEF3C4}" type="presParOf" srcId="{84CEB07B-038D-4598-840C-58A4EEA663A7}" destId="{66FD6FA9-AD05-4AFC-81F5-20914B399AF4}" srcOrd="0" destOrd="0" presId="urn:microsoft.com/office/officeart/2005/8/layout/vList5"/>
    <dgm:cxn modelId="{CCF9EA5C-8359-4DD8-9999-F596B81D6A0B}" type="presParOf" srcId="{66FD6FA9-AD05-4AFC-81F5-20914B399AF4}" destId="{68EA2224-2FE8-4916-8C29-DE3F6254E60F}" srcOrd="0" destOrd="0" presId="urn:microsoft.com/office/officeart/2005/8/layout/vList5"/>
    <dgm:cxn modelId="{EDD19541-C39C-4429-B940-40326910EE7A}" type="presParOf" srcId="{66FD6FA9-AD05-4AFC-81F5-20914B399AF4}" destId="{822EFE85-7B76-4660-8D44-AD690679DEA1}" srcOrd="1" destOrd="0" presId="urn:microsoft.com/office/officeart/2005/8/layout/vList5"/>
    <dgm:cxn modelId="{8100758B-5C84-4B70-9699-0A28479B6AEE}" type="presParOf" srcId="{84CEB07B-038D-4598-840C-58A4EEA663A7}" destId="{04F9C329-D54A-4738-8299-252C5B3130BC}" srcOrd="1" destOrd="0" presId="urn:microsoft.com/office/officeart/2005/8/layout/vList5"/>
    <dgm:cxn modelId="{6890E2CC-4AEB-4B8B-B9D5-98F39BAE8C00}" type="presParOf" srcId="{84CEB07B-038D-4598-840C-58A4EEA663A7}" destId="{20FBEC2D-EB8B-4E8C-98CC-B63FCAC9F62A}" srcOrd="2" destOrd="0" presId="urn:microsoft.com/office/officeart/2005/8/layout/vList5"/>
    <dgm:cxn modelId="{5B79107B-2DEC-417A-9110-E08DFB71B547}" type="presParOf" srcId="{20FBEC2D-EB8B-4E8C-98CC-B63FCAC9F62A}" destId="{827AA125-30ED-40B4-BBB0-3CFCDDF8ADA9}" srcOrd="0" destOrd="0" presId="urn:microsoft.com/office/officeart/2005/8/layout/vList5"/>
    <dgm:cxn modelId="{8707449D-90AB-4A80-AD8A-DD70917FABA5}" type="presParOf" srcId="{20FBEC2D-EB8B-4E8C-98CC-B63FCAC9F62A}" destId="{035E2BFD-F019-4934-8A20-B34EB4B97F9C}" srcOrd="1" destOrd="0" presId="urn:microsoft.com/office/officeart/2005/8/layout/vList5"/>
    <dgm:cxn modelId="{92B65B7A-D05C-4664-B2BD-F493570F5433}" type="presParOf" srcId="{84CEB07B-038D-4598-840C-58A4EEA663A7}" destId="{315D445F-D5A3-4F85-BF50-0A1982F21F2B}" srcOrd="3" destOrd="0" presId="urn:microsoft.com/office/officeart/2005/8/layout/vList5"/>
    <dgm:cxn modelId="{3D02ACE6-F54A-4440-B547-DFE3BB8C57DA}" type="presParOf" srcId="{84CEB07B-038D-4598-840C-58A4EEA663A7}" destId="{24FA039F-F2C9-44FA-A9A5-C747077F5250}" srcOrd="4" destOrd="0" presId="urn:microsoft.com/office/officeart/2005/8/layout/vList5"/>
    <dgm:cxn modelId="{E5F7659B-E6E8-4340-B674-2301B8FA98F9}" type="presParOf" srcId="{24FA039F-F2C9-44FA-A9A5-C747077F5250}" destId="{A67A8EB3-57A6-4758-8727-C53999FFFED3}" srcOrd="0" destOrd="0" presId="urn:microsoft.com/office/officeart/2005/8/layout/vList5"/>
    <dgm:cxn modelId="{1C636722-5EB7-4E8C-91E5-2E25DA2C7533}" type="presParOf" srcId="{24FA039F-F2C9-44FA-A9A5-C747077F5250}" destId="{7A1B13F6-A855-4607-BD0A-1F03E57A5E69}" srcOrd="1" destOrd="0" presId="urn:microsoft.com/office/officeart/2005/8/layout/vList5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4369B4B3-3D4F-426D-99F0-814B2C1829E8}" type="doc">
      <dgm:prSet loTypeId="urn:microsoft.com/office/officeart/2005/8/layout/vList5" loCatId="list" qsTypeId="urn:microsoft.com/office/officeart/2005/8/quickstyle/3d2" qsCatId="3D" csTypeId="urn:microsoft.com/office/officeart/2005/8/colors/accent3_1" csCatId="accent3" phldr="1"/>
      <dgm:spPr/>
      <dgm:t>
        <a:bodyPr/>
        <a:lstStyle/>
        <a:p>
          <a:endParaRPr lang="ru-RU"/>
        </a:p>
      </dgm:t>
    </dgm:pt>
    <dgm:pt modelId="{66D2C7E6-C6A0-40CA-BC48-24F6BD2404CA}">
      <dgm:prSet phldrT="[Текст]" custT="1"/>
      <dgm:spPr/>
      <dgm:t>
        <a:bodyPr/>
        <a:lstStyle/>
        <a:p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2.</a:t>
          </a:r>
          <a:endParaRPr lang="ru-RU" sz="1800" b="1" dirty="0">
            <a:latin typeface="Times New Roman" pitchFamily="18" charset="0"/>
            <a:cs typeface="Times New Roman" pitchFamily="18" charset="0"/>
          </a:endParaRPr>
        </a:p>
      </dgm:t>
    </dgm:pt>
    <dgm:pt modelId="{8B35383C-3927-456D-9EF8-572DADD1DB83}" type="parTrans" cxnId="{70907719-1320-4AF0-98D9-55862CED1982}">
      <dgm:prSet/>
      <dgm:spPr/>
      <dgm:t>
        <a:bodyPr/>
        <a:lstStyle/>
        <a:p>
          <a:endParaRPr lang="ru-RU"/>
        </a:p>
      </dgm:t>
    </dgm:pt>
    <dgm:pt modelId="{E6C6BBB5-13DE-43C3-98CF-E258F44F80FC}" type="sibTrans" cxnId="{70907719-1320-4AF0-98D9-55862CED1982}">
      <dgm:prSet/>
      <dgm:spPr/>
      <dgm:t>
        <a:bodyPr/>
        <a:lstStyle/>
        <a:p>
          <a:endParaRPr lang="ru-RU"/>
        </a:p>
      </dgm:t>
    </dgm:pt>
    <dgm:pt modelId="{DBF6BAFD-4D09-4314-8B8F-0EAA96997BDB}">
      <dgm:prSet phldrT="[Текст]" custT="1"/>
      <dgm:spPr/>
      <dgm:t>
        <a:bodyPr/>
        <a:lstStyle/>
        <a:p>
          <a:r>
            <a:rPr lang="ru-RU" sz="1400" b="1" u="sng" dirty="0" smtClean="0">
              <a:solidFill>
                <a:srgbClr val="005426"/>
              </a:solidFill>
              <a:latin typeface="Times New Roman" pitchFamily="18" charset="0"/>
              <a:cs typeface="Times New Roman" pitchFamily="18" charset="0"/>
              <a:hlinkClick xmlns:r="http://schemas.openxmlformats.org/officeDocument/2006/relationships" r:id="rId1" action="ppaction://hlinksldjump"/>
            </a:rPr>
            <a:t>Использование        проблемных           ситуаций</a:t>
          </a:r>
          <a:endParaRPr lang="ru-RU" sz="1400" b="1" u="sng" dirty="0">
            <a:solidFill>
              <a:srgbClr val="005426"/>
            </a:solidFill>
            <a:latin typeface="Times New Roman" pitchFamily="18" charset="0"/>
            <a:cs typeface="Times New Roman" pitchFamily="18" charset="0"/>
          </a:endParaRPr>
        </a:p>
      </dgm:t>
    </dgm:pt>
    <dgm:pt modelId="{A814E250-A712-426F-860B-299B3984C6CD}" type="parTrans" cxnId="{970CF8BB-E551-48A1-BD0A-9E403ACCC068}">
      <dgm:prSet/>
      <dgm:spPr/>
      <dgm:t>
        <a:bodyPr/>
        <a:lstStyle/>
        <a:p>
          <a:endParaRPr lang="ru-RU"/>
        </a:p>
      </dgm:t>
    </dgm:pt>
    <dgm:pt modelId="{487BC42B-660C-4067-B1AA-C9F382C597EC}" type="sibTrans" cxnId="{970CF8BB-E551-48A1-BD0A-9E403ACCC068}">
      <dgm:prSet/>
      <dgm:spPr/>
      <dgm:t>
        <a:bodyPr/>
        <a:lstStyle/>
        <a:p>
          <a:endParaRPr lang="ru-RU"/>
        </a:p>
      </dgm:t>
    </dgm:pt>
    <dgm:pt modelId="{854E6451-E52E-453C-B894-BA9E709C42D4}">
      <dgm:prSet phldrT="[Текст]" custT="1"/>
      <dgm:spPr/>
      <dgm:t>
        <a:bodyPr/>
        <a:lstStyle/>
        <a:p>
          <a:r>
            <a:rPr lang="ru-RU" sz="1800" b="1" dirty="0" smtClean="0"/>
            <a:t>3.</a:t>
          </a:r>
          <a:endParaRPr lang="ru-RU" sz="1800" b="1" dirty="0"/>
        </a:p>
      </dgm:t>
    </dgm:pt>
    <dgm:pt modelId="{0E590E06-073C-4E30-8148-1E61535AAD8A}" type="parTrans" cxnId="{F6E0A031-EE10-496F-B054-35265A9B3F53}">
      <dgm:prSet/>
      <dgm:spPr/>
      <dgm:t>
        <a:bodyPr/>
        <a:lstStyle/>
        <a:p>
          <a:endParaRPr lang="ru-RU"/>
        </a:p>
      </dgm:t>
    </dgm:pt>
    <dgm:pt modelId="{7F78D284-182B-443C-91F1-2C591C489BCF}" type="sibTrans" cxnId="{F6E0A031-EE10-496F-B054-35265A9B3F53}">
      <dgm:prSet/>
      <dgm:spPr/>
      <dgm:t>
        <a:bodyPr/>
        <a:lstStyle/>
        <a:p>
          <a:endParaRPr lang="ru-RU"/>
        </a:p>
      </dgm:t>
    </dgm:pt>
    <dgm:pt modelId="{D31C65EC-CE98-4431-AAB8-2B820A5B9E2F}">
      <dgm:prSet custT="1"/>
      <dgm:spPr/>
      <dgm:t>
        <a:bodyPr/>
        <a:lstStyle/>
        <a:p>
          <a:r>
            <a:rPr lang="ru-RU" sz="1400" b="1" u="sng" dirty="0" smtClean="0">
              <a:solidFill>
                <a:srgbClr val="005426"/>
              </a:solidFill>
              <a:hlinkClick xmlns:r="http://schemas.openxmlformats.org/officeDocument/2006/relationships" r:id="rId2" action="ppaction://hlinksldjump"/>
            </a:rPr>
            <a:t>Моделирование реальных ситуаций</a:t>
          </a:r>
          <a:endParaRPr lang="ru-RU" sz="1400" b="1" u="sng" dirty="0">
            <a:solidFill>
              <a:srgbClr val="005426"/>
            </a:solidFill>
          </a:endParaRPr>
        </a:p>
      </dgm:t>
    </dgm:pt>
    <dgm:pt modelId="{FAB03398-535E-460B-A3B6-A17BD49F2FE4}" type="parTrans" cxnId="{E3900FB2-035F-44F8-99C2-6C697E6B3A36}">
      <dgm:prSet/>
      <dgm:spPr/>
      <dgm:t>
        <a:bodyPr/>
        <a:lstStyle/>
        <a:p>
          <a:endParaRPr lang="ru-RU"/>
        </a:p>
      </dgm:t>
    </dgm:pt>
    <dgm:pt modelId="{BA2517D9-2425-4A98-9941-A14CA92ECDA8}" type="sibTrans" cxnId="{E3900FB2-035F-44F8-99C2-6C697E6B3A36}">
      <dgm:prSet/>
      <dgm:spPr/>
      <dgm:t>
        <a:bodyPr/>
        <a:lstStyle/>
        <a:p>
          <a:endParaRPr lang="ru-RU"/>
        </a:p>
      </dgm:t>
    </dgm:pt>
    <dgm:pt modelId="{DD21DC37-CCD6-4842-BE01-D106217EE2DA}">
      <dgm:prSet phldrT="[Текст]" custT="1"/>
      <dgm:spPr/>
      <dgm:t>
        <a:bodyPr/>
        <a:lstStyle/>
        <a:p>
          <a:r>
            <a:rPr lang="ru-RU" sz="1800" b="1" dirty="0" smtClean="0"/>
            <a:t>1.</a:t>
          </a:r>
          <a:endParaRPr lang="ru-RU" sz="1800" b="1" dirty="0"/>
        </a:p>
      </dgm:t>
    </dgm:pt>
    <dgm:pt modelId="{8FC47021-3719-43B4-94CB-7F5ECF3EEB7C}" type="sibTrans" cxnId="{08C84172-3EBE-4AF0-8DD0-4B977B19BE8B}">
      <dgm:prSet/>
      <dgm:spPr/>
      <dgm:t>
        <a:bodyPr/>
        <a:lstStyle/>
        <a:p>
          <a:endParaRPr lang="ru-RU"/>
        </a:p>
      </dgm:t>
    </dgm:pt>
    <dgm:pt modelId="{E8519C95-9A86-4F95-A653-88C71DF70F2D}" type="parTrans" cxnId="{08C84172-3EBE-4AF0-8DD0-4B977B19BE8B}">
      <dgm:prSet/>
      <dgm:spPr/>
      <dgm:t>
        <a:bodyPr/>
        <a:lstStyle/>
        <a:p>
          <a:endParaRPr lang="ru-RU"/>
        </a:p>
      </dgm:t>
    </dgm:pt>
    <dgm:pt modelId="{7E11F7C1-AB0A-4D39-97E9-0FE5FB5819CD}">
      <dgm:prSet custT="1"/>
      <dgm:spPr/>
      <dgm:t>
        <a:bodyPr/>
        <a:lstStyle/>
        <a:p>
          <a:r>
            <a:rPr lang="ru-RU" sz="1400" b="1" u="sng" dirty="0" smtClean="0">
              <a:latin typeface="Times New Roman" pitchFamily="18" charset="0"/>
              <a:cs typeface="Times New Roman" pitchFamily="18" charset="0"/>
              <a:hlinkClick xmlns:r="http://schemas.openxmlformats.org/officeDocument/2006/relationships" r:id="rId3" action="ppaction://hlinksldjump"/>
            </a:rPr>
            <a:t>Демонстрация и  активные действия демонстрируемым объектом</a:t>
          </a:r>
          <a:endParaRPr lang="ru-RU" sz="1400" u="sng" dirty="0">
            <a:latin typeface="Times New Roman" pitchFamily="18" charset="0"/>
            <a:cs typeface="Times New Roman" pitchFamily="18" charset="0"/>
          </a:endParaRPr>
        </a:p>
      </dgm:t>
    </dgm:pt>
    <dgm:pt modelId="{879F39A6-489C-43BB-B97E-6EA7190DD351}" type="parTrans" cxnId="{4B7AC74D-B8A1-4DB6-88CC-B7EFF53796CF}">
      <dgm:prSet/>
      <dgm:spPr/>
      <dgm:t>
        <a:bodyPr/>
        <a:lstStyle/>
        <a:p>
          <a:endParaRPr lang="ru-RU"/>
        </a:p>
      </dgm:t>
    </dgm:pt>
    <dgm:pt modelId="{ADB0FB78-29C7-4D24-AC15-0762A213C44F}" type="sibTrans" cxnId="{4B7AC74D-B8A1-4DB6-88CC-B7EFF53796CF}">
      <dgm:prSet/>
      <dgm:spPr/>
      <dgm:t>
        <a:bodyPr/>
        <a:lstStyle/>
        <a:p>
          <a:endParaRPr lang="ru-RU"/>
        </a:p>
      </dgm:t>
    </dgm:pt>
    <dgm:pt modelId="{73B93621-D977-45E3-874A-270F6B608F50}">
      <dgm:prSet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натуральные объекты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098A4018-4176-4205-A031-85BC0F3CFAD4}" type="parTrans" cxnId="{AEA33562-7EC8-4C42-99D7-8E2A40A53438}">
      <dgm:prSet/>
      <dgm:spPr/>
      <dgm:t>
        <a:bodyPr/>
        <a:lstStyle/>
        <a:p>
          <a:endParaRPr lang="ru-RU"/>
        </a:p>
      </dgm:t>
    </dgm:pt>
    <dgm:pt modelId="{B5027575-C427-44D7-AB91-AE2EA839855C}" type="sibTrans" cxnId="{AEA33562-7EC8-4C42-99D7-8E2A40A53438}">
      <dgm:prSet/>
      <dgm:spPr/>
      <dgm:t>
        <a:bodyPr/>
        <a:lstStyle/>
        <a:p>
          <a:endParaRPr lang="ru-RU"/>
        </a:p>
      </dgm:t>
    </dgm:pt>
    <dgm:pt modelId="{59F45900-3EDD-4784-979F-62A161038194}">
      <dgm:prSet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реальные объекты 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E770E6A4-0D3C-4ACB-AE08-6E17E4A7F715}" type="parTrans" cxnId="{482751ED-76D1-466E-A68F-CAFB97FAFB83}">
      <dgm:prSet/>
      <dgm:spPr/>
      <dgm:t>
        <a:bodyPr/>
        <a:lstStyle/>
        <a:p>
          <a:endParaRPr lang="ru-RU"/>
        </a:p>
      </dgm:t>
    </dgm:pt>
    <dgm:pt modelId="{F1A4CAFA-1C16-4E62-825E-2A08D1CE2139}" type="sibTrans" cxnId="{482751ED-76D1-466E-A68F-CAFB97FAFB83}">
      <dgm:prSet/>
      <dgm:spPr/>
      <dgm:t>
        <a:bodyPr/>
        <a:lstStyle/>
        <a:p>
          <a:endParaRPr lang="ru-RU"/>
        </a:p>
      </dgm:t>
    </dgm:pt>
    <dgm:pt modelId="{221BBC25-40C4-4356-A608-240EA578E41C}">
      <dgm:prSet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муляжи, игрушки, модели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C6717F32-94EC-4824-A7E4-B3EDA41F9864}" type="parTrans" cxnId="{DCE5462A-F594-4770-A41A-4E8D0DB7FCC2}">
      <dgm:prSet/>
      <dgm:spPr/>
      <dgm:t>
        <a:bodyPr/>
        <a:lstStyle/>
        <a:p>
          <a:endParaRPr lang="ru-RU"/>
        </a:p>
      </dgm:t>
    </dgm:pt>
    <dgm:pt modelId="{AD9A99AC-CDD6-48AC-A46F-FD58E6D4D30E}" type="sibTrans" cxnId="{DCE5462A-F594-4770-A41A-4E8D0DB7FCC2}">
      <dgm:prSet/>
      <dgm:spPr/>
      <dgm:t>
        <a:bodyPr/>
        <a:lstStyle/>
        <a:p>
          <a:endParaRPr lang="ru-RU"/>
        </a:p>
      </dgm:t>
    </dgm:pt>
    <dgm:pt modelId="{F7CCC821-B44A-44B9-BDBB-B7DB1CD99016}">
      <dgm:prSet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Изображения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CFB0BCBC-D8AB-40EC-B4BC-34B40280A823}" type="parTrans" cxnId="{89E1155E-38A3-4985-A39D-7071DC24E87A}">
      <dgm:prSet/>
      <dgm:spPr/>
      <dgm:t>
        <a:bodyPr/>
        <a:lstStyle/>
        <a:p>
          <a:endParaRPr lang="ru-RU"/>
        </a:p>
      </dgm:t>
    </dgm:pt>
    <dgm:pt modelId="{D0F8928E-B37C-43C8-95F1-531A5F2CD17C}" type="sibTrans" cxnId="{89E1155E-38A3-4985-A39D-7071DC24E87A}">
      <dgm:prSet/>
      <dgm:spPr/>
      <dgm:t>
        <a:bodyPr/>
        <a:lstStyle/>
        <a:p>
          <a:endParaRPr lang="ru-RU"/>
        </a:p>
      </dgm:t>
    </dgm:pt>
    <dgm:pt modelId="{66962339-3087-4589-B4E5-9F46B074834A}">
      <dgm:prSet phldrT="[Текст]"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решение проблемных задач</a:t>
          </a:r>
          <a:endParaRPr lang="ru-RU" sz="1400" b="1" u="sng" dirty="0">
            <a:latin typeface="Times New Roman" pitchFamily="18" charset="0"/>
            <a:cs typeface="Times New Roman" pitchFamily="18" charset="0"/>
          </a:endParaRPr>
        </a:p>
      </dgm:t>
    </dgm:pt>
    <dgm:pt modelId="{A5D534FE-7101-4C4A-A257-FB3564B52C5D}" type="parTrans" cxnId="{6872DE46-09F9-4EA3-98A7-48A4A566FB4F}">
      <dgm:prSet/>
      <dgm:spPr/>
      <dgm:t>
        <a:bodyPr/>
        <a:lstStyle/>
        <a:p>
          <a:endParaRPr lang="ru-RU"/>
        </a:p>
      </dgm:t>
    </dgm:pt>
    <dgm:pt modelId="{00B66C59-5319-43B6-96D2-AB2A4D3E5959}" type="sibTrans" cxnId="{6872DE46-09F9-4EA3-98A7-48A4A566FB4F}">
      <dgm:prSet/>
      <dgm:spPr/>
      <dgm:t>
        <a:bodyPr/>
        <a:lstStyle/>
        <a:p>
          <a:endParaRPr lang="ru-RU"/>
        </a:p>
      </dgm:t>
    </dgm:pt>
    <dgm:pt modelId="{31412DF3-D103-43EA-96E0-A065DD9805E4}">
      <dgm:prSet phldrT="[Текст]"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нахождение правильного выхода из ситуации</a:t>
          </a:r>
          <a:endParaRPr lang="ru-RU" sz="1400" b="1" u="sng" dirty="0">
            <a:latin typeface="Times New Roman" pitchFamily="18" charset="0"/>
            <a:cs typeface="Times New Roman" pitchFamily="18" charset="0"/>
          </a:endParaRPr>
        </a:p>
      </dgm:t>
    </dgm:pt>
    <dgm:pt modelId="{BA0A0466-5608-4EB3-A1DC-F9B8D12DEBD1}" type="parTrans" cxnId="{6F40C5A3-DF2E-4A4A-9C72-E3E0C31DA6A4}">
      <dgm:prSet/>
      <dgm:spPr/>
      <dgm:t>
        <a:bodyPr/>
        <a:lstStyle/>
        <a:p>
          <a:endParaRPr lang="ru-RU"/>
        </a:p>
      </dgm:t>
    </dgm:pt>
    <dgm:pt modelId="{DB11CDB5-43F4-4146-8AFB-BFB35D448DFD}" type="sibTrans" cxnId="{6F40C5A3-DF2E-4A4A-9C72-E3E0C31DA6A4}">
      <dgm:prSet/>
      <dgm:spPr/>
      <dgm:t>
        <a:bodyPr/>
        <a:lstStyle/>
        <a:p>
          <a:endParaRPr lang="ru-RU"/>
        </a:p>
      </dgm:t>
    </dgm:pt>
    <dgm:pt modelId="{F0CB06C5-2683-4C9C-8C48-BD603CD59165}">
      <dgm:prSet phldrT="[Текст]" custT="1"/>
      <dgm:spPr/>
      <dgm:t>
        <a:bodyPr/>
        <a:lstStyle/>
        <a:p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4.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dgm:t>
    </dgm:pt>
    <dgm:pt modelId="{DC4BA5FA-E5E8-4D98-AC6C-A3AE9650F091}" type="sibTrans" cxnId="{91CE7E41-CC26-4434-BD25-177174D77133}">
      <dgm:prSet/>
      <dgm:spPr/>
      <dgm:t>
        <a:bodyPr/>
        <a:lstStyle/>
        <a:p>
          <a:endParaRPr lang="ru-RU"/>
        </a:p>
      </dgm:t>
    </dgm:pt>
    <dgm:pt modelId="{520235F1-DEB5-4B91-B863-8460FA029064}" type="parTrans" cxnId="{91CE7E41-CC26-4434-BD25-177174D77133}">
      <dgm:prSet/>
      <dgm:spPr/>
      <dgm:t>
        <a:bodyPr/>
        <a:lstStyle/>
        <a:p>
          <a:endParaRPr lang="ru-RU"/>
        </a:p>
      </dgm:t>
    </dgm:pt>
    <dgm:pt modelId="{0FB615FB-7841-485F-AFB3-73739C831FC6}">
      <dgm:prSet custT="1"/>
      <dgm:spPr/>
      <dgm:t>
        <a:bodyPr/>
        <a:lstStyle/>
        <a:p>
          <a:r>
            <a:rPr lang="ru-RU" sz="1400" dirty="0" smtClean="0"/>
            <a:t>сюжетно- ролевые игры</a:t>
          </a:r>
          <a:endParaRPr lang="ru-RU" sz="1400" b="1" u="sng" dirty="0"/>
        </a:p>
      </dgm:t>
    </dgm:pt>
    <dgm:pt modelId="{A8AA3FEB-D0F3-4311-B105-0BEBEB364342}" type="parTrans" cxnId="{668BD9DC-0F38-4BDD-AB0D-8B49F5AE4AEA}">
      <dgm:prSet/>
      <dgm:spPr/>
      <dgm:t>
        <a:bodyPr/>
        <a:lstStyle/>
        <a:p>
          <a:endParaRPr lang="ru-RU"/>
        </a:p>
      </dgm:t>
    </dgm:pt>
    <dgm:pt modelId="{D3445A6A-D0A3-4827-9811-50121B78A1A2}" type="sibTrans" cxnId="{668BD9DC-0F38-4BDD-AB0D-8B49F5AE4AEA}">
      <dgm:prSet/>
      <dgm:spPr/>
      <dgm:t>
        <a:bodyPr/>
        <a:lstStyle/>
        <a:p>
          <a:endParaRPr lang="ru-RU"/>
        </a:p>
      </dgm:t>
    </dgm:pt>
    <dgm:pt modelId="{76786B59-7136-443F-B798-33144467C95C}">
      <dgm:prSet custT="1"/>
      <dgm:spPr/>
      <dgm:t>
        <a:bodyPr/>
        <a:lstStyle/>
        <a:p>
          <a:r>
            <a:rPr lang="ru-RU" sz="1400" b="1" u="sng" dirty="0" smtClean="0">
              <a:solidFill>
                <a:srgbClr val="005426"/>
              </a:solidFill>
              <a:latin typeface="Times New Roman" pitchFamily="18" charset="0"/>
              <a:cs typeface="Times New Roman" pitchFamily="18" charset="0"/>
              <a:hlinkClick xmlns:r="http://schemas.openxmlformats.org/officeDocument/2006/relationships" r:id="rId4" action="ppaction://hlinksldjump"/>
            </a:rPr>
            <a:t>Обучение     практической   деятельности</a:t>
          </a:r>
          <a:endParaRPr lang="ru-RU" sz="1400" b="1" u="sng" dirty="0">
            <a:solidFill>
              <a:srgbClr val="005426"/>
            </a:solidFill>
            <a:latin typeface="Times New Roman" pitchFamily="18" charset="0"/>
            <a:cs typeface="Times New Roman" pitchFamily="18" charset="0"/>
          </a:endParaRPr>
        </a:p>
      </dgm:t>
    </dgm:pt>
    <dgm:pt modelId="{8A12F951-C7F8-4A87-ABD3-FD1BB6C9F945}" type="sibTrans" cxnId="{AA5B4F8E-A217-4D51-90DC-EA902A9680AE}">
      <dgm:prSet/>
      <dgm:spPr/>
      <dgm:t>
        <a:bodyPr/>
        <a:lstStyle/>
        <a:p>
          <a:endParaRPr lang="ru-RU"/>
        </a:p>
      </dgm:t>
    </dgm:pt>
    <dgm:pt modelId="{C860BA86-7D3E-4464-9150-B98331A2E8F1}" type="parTrans" cxnId="{AA5B4F8E-A217-4D51-90DC-EA902A9680AE}">
      <dgm:prSet/>
      <dgm:spPr/>
      <dgm:t>
        <a:bodyPr/>
        <a:lstStyle/>
        <a:p>
          <a:endParaRPr lang="ru-RU"/>
        </a:p>
      </dgm:t>
    </dgm:pt>
    <dgm:pt modelId="{5655EFB2-EE50-4958-B434-5A92B4C214D4}">
      <dgm:prSet custT="1"/>
      <dgm:spPr/>
      <dgm:t>
        <a:bodyPr/>
        <a:lstStyle/>
        <a:p>
          <a:endParaRPr lang="ru-RU" sz="1400" b="1" u="none" dirty="0">
            <a:solidFill>
              <a:schemeClr val="accent2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F85A99B3-8EEF-43D4-95DA-87561C5BF2CD}" type="sibTrans" cxnId="{A8E22EF2-4DEC-4A35-A993-1BC327625B01}">
      <dgm:prSet/>
      <dgm:spPr/>
      <dgm:t>
        <a:bodyPr/>
        <a:lstStyle/>
        <a:p>
          <a:endParaRPr lang="ru-RU"/>
        </a:p>
      </dgm:t>
    </dgm:pt>
    <dgm:pt modelId="{B78D1BC3-18B1-4DA7-9F66-0CF750E82E86}" type="parTrans" cxnId="{A8E22EF2-4DEC-4A35-A993-1BC327625B01}">
      <dgm:prSet/>
      <dgm:spPr/>
      <dgm:t>
        <a:bodyPr/>
        <a:lstStyle/>
        <a:p>
          <a:endParaRPr lang="ru-RU"/>
        </a:p>
      </dgm:t>
    </dgm:pt>
    <dgm:pt modelId="{D2DDDB08-218F-41DA-B6F0-C42DC33BC3D1}">
      <dgm:prSet custT="1"/>
      <dgm:spPr/>
      <dgm:t>
        <a:bodyPr/>
        <a:lstStyle/>
        <a:p>
          <a:endParaRPr lang="ru-RU" sz="1800" b="1" u="sng" dirty="0">
            <a:solidFill>
              <a:schemeClr val="accent2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AE9894EC-8509-4FED-BEAD-77C55EC58E16}" type="sibTrans" cxnId="{06D48EDC-AFDD-4292-A1A5-66995313B739}">
      <dgm:prSet/>
      <dgm:spPr/>
      <dgm:t>
        <a:bodyPr/>
        <a:lstStyle/>
        <a:p>
          <a:endParaRPr lang="ru-RU"/>
        </a:p>
      </dgm:t>
    </dgm:pt>
    <dgm:pt modelId="{E33B7BC1-C352-43B7-A56A-26B70CAF3F5F}" type="parTrans" cxnId="{06D48EDC-AFDD-4292-A1A5-66995313B739}">
      <dgm:prSet/>
      <dgm:spPr/>
      <dgm:t>
        <a:bodyPr/>
        <a:lstStyle/>
        <a:p>
          <a:endParaRPr lang="ru-RU"/>
        </a:p>
      </dgm:t>
    </dgm:pt>
    <dgm:pt modelId="{83D1125B-BC70-413C-870D-726D6093BD13}">
      <dgm:prSet custT="1"/>
      <dgm:spPr/>
      <dgm:t>
        <a:bodyPr/>
        <a:lstStyle/>
        <a:p>
          <a:endParaRPr lang="ru-RU" sz="1050" b="1" u="sng" dirty="0">
            <a:solidFill>
              <a:schemeClr val="accent2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D4BC3C1B-3483-4AC5-8BC3-48FB6D3504C1}" type="sibTrans" cxnId="{D51C5FB4-ED58-432C-9ABB-50A2E69A620C}">
      <dgm:prSet/>
      <dgm:spPr/>
      <dgm:t>
        <a:bodyPr/>
        <a:lstStyle/>
        <a:p>
          <a:endParaRPr lang="ru-RU"/>
        </a:p>
      </dgm:t>
    </dgm:pt>
    <dgm:pt modelId="{28CAF7CB-159F-4017-830E-48649FA1096F}" type="parTrans" cxnId="{D51C5FB4-ED58-432C-9ABB-50A2E69A620C}">
      <dgm:prSet/>
      <dgm:spPr/>
      <dgm:t>
        <a:bodyPr/>
        <a:lstStyle/>
        <a:p>
          <a:endParaRPr lang="ru-RU"/>
        </a:p>
      </dgm:t>
    </dgm:pt>
    <dgm:pt modelId="{3C6AA6D8-3DDE-4784-9679-2CA240D6D5CA}">
      <dgm:prSet custT="1"/>
      <dgm:spPr/>
      <dgm:t>
        <a:bodyPr/>
        <a:lstStyle/>
        <a:p>
          <a:endParaRPr lang="ru-RU" sz="1800" b="1" u="sng" dirty="0">
            <a:solidFill>
              <a:schemeClr val="accent2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1F453085-E291-4184-866C-1D9121A4B1A3}" type="sibTrans" cxnId="{6F458651-3953-4A55-A371-6835513667D7}">
      <dgm:prSet/>
      <dgm:spPr/>
      <dgm:t>
        <a:bodyPr/>
        <a:lstStyle/>
        <a:p>
          <a:endParaRPr lang="ru-RU"/>
        </a:p>
      </dgm:t>
    </dgm:pt>
    <dgm:pt modelId="{C2913DC0-182A-45BC-BFAD-0D8DC2550FA3}" type="parTrans" cxnId="{6F458651-3953-4A55-A371-6835513667D7}">
      <dgm:prSet/>
      <dgm:spPr/>
      <dgm:t>
        <a:bodyPr/>
        <a:lstStyle/>
        <a:p>
          <a:endParaRPr lang="ru-RU"/>
        </a:p>
      </dgm:t>
    </dgm:pt>
    <dgm:pt modelId="{C823391F-011C-472D-B43B-37AE428D8ED9}">
      <dgm:prSet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отработка навыка на деле</a:t>
          </a:r>
          <a:endParaRPr lang="ru-RU" sz="1400" b="0" u="none" dirty="0">
            <a:latin typeface="Times New Roman" pitchFamily="18" charset="0"/>
            <a:cs typeface="Times New Roman" pitchFamily="18" charset="0"/>
          </a:endParaRPr>
        </a:p>
      </dgm:t>
    </dgm:pt>
    <dgm:pt modelId="{0F1ECAEE-D1A4-4372-9AEC-AFAB3CA70AE5}" type="parTrans" cxnId="{4D0BEC07-7197-4D0F-B741-06BB2E500F77}">
      <dgm:prSet/>
      <dgm:spPr/>
      <dgm:t>
        <a:bodyPr/>
        <a:lstStyle/>
        <a:p>
          <a:endParaRPr lang="ru-RU"/>
        </a:p>
      </dgm:t>
    </dgm:pt>
    <dgm:pt modelId="{2D9D4982-541F-4258-9CEB-87D93D025CD2}" type="sibTrans" cxnId="{4D0BEC07-7197-4D0F-B741-06BB2E500F77}">
      <dgm:prSet/>
      <dgm:spPr/>
      <dgm:t>
        <a:bodyPr/>
        <a:lstStyle/>
        <a:p>
          <a:endParaRPr lang="ru-RU"/>
        </a:p>
      </dgm:t>
    </dgm:pt>
    <dgm:pt modelId="{2E2BF4F6-A132-493C-8E09-DC885C99F771}">
      <dgm:prSet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практические упражнения</a:t>
          </a:r>
          <a:endParaRPr lang="ru-RU" sz="1400" b="0" u="none" dirty="0">
            <a:latin typeface="Times New Roman" pitchFamily="18" charset="0"/>
            <a:cs typeface="Times New Roman" pitchFamily="18" charset="0"/>
          </a:endParaRPr>
        </a:p>
      </dgm:t>
    </dgm:pt>
    <dgm:pt modelId="{562ECD48-2C08-47B2-AE88-21CE7C8459AC}" type="parTrans" cxnId="{FC3332B3-EBF5-4DFA-9B30-FF3CAFDF005A}">
      <dgm:prSet/>
      <dgm:spPr/>
      <dgm:t>
        <a:bodyPr/>
        <a:lstStyle/>
        <a:p>
          <a:endParaRPr lang="ru-RU"/>
        </a:p>
      </dgm:t>
    </dgm:pt>
    <dgm:pt modelId="{578B7A26-9987-416B-8E30-D00307035F38}" type="sibTrans" cxnId="{FC3332B3-EBF5-4DFA-9B30-FF3CAFDF005A}">
      <dgm:prSet/>
      <dgm:spPr/>
      <dgm:t>
        <a:bodyPr/>
        <a:lstStyle/>
        <a:p>
          <a:endParaRPr lang="ru-RU"/>
        </a:p>
      </dgm:t>
    </dgm:pt>
    <dgm:pt modelId="{0FAA1F10-03AC-4CEA-A088-28890CE6C09E}">
      <dgm:prSet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экскурсии</a:t>
          </a:r>
          <a:endParaRPr lang="ru-RU" sz="1400" b="0" u="none" dirty="0">
            <a:latin typeface="Times New Roman" pitchFamily="18" charset="0"/>
            <a:cs typeface="Times New Roman" pitchFamily="18" charset="0"/>
          </a:endParaRPr>
        </a:p>
      </dgm:t>
    </dgm:pt>
    <dgm:pt modelId="{5BDDA5C8-FCBF-4954-92B6-C7FE89CC62A6}" type="parTrans" cxnId="{A26C62EE-2D4B-4F97-A4A7-4B3F71A7B6D6}">
      <dgm:prSet/>
      <dgm:spPr/>
      <dgm:t>
        <a:bodyPr/>
        <a:lstStyle/>
        <a:p>
          <a:endParaRPr lang="ru-RU"/>
        </a:p>
      </dgm:t>
    </dgm:pt>
    <dgm:pt modelId="{10E20F57-230F-41C8-86A2-F860E7CAC196}" type="sibTrans" cxnId="{A26C62EE-2D4B-4F97-A4A7-4B3F71A7B6D6}">
      <dgm:prSet/>
      <dgm:spPr/>
      <dgm:t>
        <a:bodyPr/>
        <a:lstStyle/>
        <a:p>
          <a:endParaRPr lang="ru-RU"/>
        </a:p>
      </dgm:t>
    </dgm:pt>
    <dgm:pt modelId="{C355996C-048E-41BB-9B2B-ABB8BD0D5F4C}" type="pres">
      <dgm:prSet presAssocID="{4369B4B3-3D4F-426D-99F0-814B2C1829E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94729A7-62EA-4F5C-8A10-53856CFBC8E2}" type="pres">
      <dgm:prSet presAssocID="{DD21DC37-CCD6-4842-BE01-D106217EE2DA}" presName="linNode" presStyleCnt="0"/>
      <dgm:spPr/>
    </dgm:pt>
    <dgm:pt modelId="{26B9464D-9486-4957-9CA0-A6DD4336F7B0}" type="pres">
      <dgm:prSet presAssocID="{DD21DC37-CCD6-4842-BE01-D106217EE2DA}" presName="parentText" presStyleLbl="node1" presStyleIdx="0" presStyleCnt="4" custScaleX="38795" custScaleY="51257" custLinFactNeighborX="-1776" custLinFactNeighborY="154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3742044-E600-4269-8D76-6F7237E8B0B1}" type="pres">
      <dgm:prSet presAssocID="{DD21DC37-CCD6-4842-BE01-D106217EE2DA}" presName="descendantText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800618-5B07-42D6-A131-486F54F1D489}" type="pres">
      <dgm:prSet presAssocID="{8FC47021-3719-43B4-94CB-7F5ECF3EEB7C}" presName="sp" presStyleCnt="0"/>
      <dgm:spPr/>
    </dgm:pt>
    <dgm:pt modelId="{FA647FC3-D436-4DC2-A071-2C9097DD0760}" type="pres">
      <dgm:prSet presAssocID="{66D2C7E6-C6A0-40CA-BC48-24F6BD2404CA}" presName="linNode" presStyleCnt="0"/>
      <dgm:spPr/>
    </dgm:pt>
    <dgm:pt modelId="{0DBFDCA7-24CC-4D53-BAFB-6D783048E7F5}" type="pres">
      <dgm:prSet presAssocID="{66D2C7E6-C6A0-40CA-BC48-24F6BD2404CA}" presName="parentText" presStyleLbl="node1" presStyleIdx="1" presStyleCnt="4" custScaleX="38889" custScaleY="5030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5C1BFC-DFEF-40DC-935D-05B6AF6879C1}" type="pres">
      <dgm:prSet presAssocID="{66D2C7E6-C6A0-40CA-BC48-24F6BD2404CA}" presName="descendantText" presStyleLbl="alignAccFollowNode1" presStyleIdx="1" presStyleCnt="4" custScaleY="639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DA5D99-777F-48F3-8562-82E96A330C51}" type="pres">
      <dgm:prSet presAssocID="{E6C6BBB5-13DE-43C3-98CF-E258F44F80FC}" presName="sp" presStyleCnt="0"/>
      <dgm:spPr/>
    </dgm:pt>
    <dgm:pt modelId="{5E686553-EFB2-4CC5-BD72-DF7CBD261A8F}" type="pres">
      <dgm:prSet presAssocID="{854E6451-E52E-453C-B894-BA9E709C42D4}" presName="linNode" presStyleCnt="0"/>
      <dgm:spPr/>
    </dgm:pt>
    <dgm:pt modelId="{992BCD69-752B-4E60-92F9-274B8073E5F0}" type="pres">
      <dgm:prSet presAssocID="{854E6451-E52E-453C-B894-BA9E709C42D4}" presName="parentText" presStyleLbl="node1" presStyleIdx="2" presStyleCnt="4" custScaleX="38889" custScaleY="53590" custLinFactNeighborX="-1776" custLinFactNeighborY="-169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BDCD1AD-8F2F-4E7C-9947-A49559F9CDD0}" type="pres">
      <dgm:prSet presAssocID="{854E6451-E52E-453C-B894-BA9E709C42D4}" presName="descendantText" presStyleLbl="alignAccFollowNode1" presStyleIdx="2" presStyleCnt="4" custScaleY="531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F47D0F-C678-43E1-89F8-BB70A0983310}" type="pres">
      <dgm:prSet presAssocID="{7F78D284-182B-443C-91F1-2C591C489BCF}" presName="sp" presStyleCnt="0"/>
      <dgm:spPr/>
    </dgm:pt>
    <dgm:pt modelId="{FF39AE5C-42C1-4355-B247-5D5EDB58CA39}" type="pres">
      <dgm:prSet presAssocID="{F0CB06C5-2683-4C9C-8C48-BD603CD59165}" presName="linNode" presStyleCnt="0"/>
      <dgm:spPr/>
    </dgm:pt>
    <dgm:pt modelId="{9480FC49-CA3F-4161-A355-48249E8EBB00}" type="pres">
      <dgm:prSet presAssocID="{F0CB06C5-2683-4C9C-8C48-BD603CD59165}" presName="parentText" presStyleLbl="node1" presStyleIdx="3" presStyleCnt="4" custScaleX="38889" custScaleY="54359" custLinFactNeighborX="-1207" custLinFactNeighborY="-641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737AD7F-A43F-4DF1-8F8F-40C5D801FCED}" type="pres">
      <dgm:prSet presAssocID="{F0CB06C5-2683-4C9C-8C48-BD603CD59165}" presName="descendantText" presStyleLbl="alignAccFollowNode1" presStyleIdx="3" presStyleCnt="4" custScaleY="73046" custLinFactNeighborX="0" custLinFactNeighborY="-93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EA33562-7EC8-4C42-99D7-8E2A40A53438}" srcId="{DD21DC37-CCD6-4842-BE01-D106217EE2DA}" destId="{73B93621-D977-45E3-874A-270F6B608F50}" srcOrd="1" destOrd="0" parTransId="{098A4018-4176-4205-A031-85BC0F3CFAD4}" sibTransId="{B5027575-C427-44D7-AB91-AE2EA839855C}"/>
    <dgm:cxn modelId="{A226E462-DF98-43A8-84C5-31A7A7F6175D}" type="presOf" srcId="{0FAA1F10-03AC-4CEA-A088-28890CE6C09E}" destId="{C737AD7F-A43F-4DF1-8F8F-40C5D801FCED}" srcOrd="0" destOrd="5" presId="urn:microsoft.com/office/officeart/2005/8/layout/vList5"/>
    <dgm:cxn modelId="{4B7AC74D-B8A1-4DB6-88CC-B7EFF53796CF}" srcId="{DD21DC37-CCD6-4842-BE01-D106217EE2DA}" destId="{7E11F7C1-AB0A-4D39-97E9-0FE5FB5819CD}" srcOrd="0" destOrd="0" parTransId="{879F39A6-489C-43BB-B97E-6EA7190DD351}" sibTransId="{ADB0FB78-29C7-4D24-AC15-0762A213C44F}"/>
    <dgm:cxn modelId="{668BD9DC-0F38-4BDD-AB0D-8B49F5AE4AEA}" srcId="{854E6451-E52E-453C-B894-BA9E709C42D4}" destId="{0FB615FB-7841-485F-AFB3-73739C831FC6}" srcOrd="1" destOrd="0" parTransId="{A8AA3FEB-D0F3-4311-B105-0BEBEB364342}" sibTransId="{D3445A6A-D0A3-4827-9811-50121B78A1A2}"/>
    <dgm:cxn modelId="{051E73FE-8927-45FB-96D1-5BFCA05EEC55}" type="presOf" srcId="{5655EFB2-EE50-4958-B434-5A92B4C214D4}" destId="{C737AD7F-A43F-4DF1-8F8F-40C5D801FCED}" srcOrd="0" destOrd="6" presId="urn:microsoft.com/office/officeart/2005/8/layout/vList5"/>
    <dgm:cxn modelId="{970CF8BB-E551-48A1-BD0A-9E403ACCC068}" srcId="{66D2C7E6-C6A0-40CA-BC48-24F6BD2404CA}" destId="{DBF6BAFD-4D09-4314-8B8F-0EAA96997BDB}" srcOrd="0" destOrd="0" parTransId="{A814E250-A712-426F-860B-299B3984C6CD}" sibTransId="{487BC42B-660C-4067-B1AA-C9F382C597EC}"/>
    <dgm:cxn modelId="{99561B39-1A94-4A38-AAA6-DAF12FA3276F}" type="presOf" srcId="{59F45900-3EDD-4784-979F-62A161038194}" destId="{D3742044-E600-4269-8D76-6F7237E8B0B1}" srcOrd="0" destOrd="2" presId="urn:microsoft.com/office/officeart/2005/8/layout/vList5"/>
    <dgm:cxn modelId="{A8E22EF2-4DEC-4A35-A993-1BC327625B01}" srcId="{F0CB06C5-2683-4C9C-8C48-BD603CD59165}" destId="{5655EFB2-EE50-4958-B434-5A92B4C214D4}" srcOrd="6" destOrd="0" parTransId="{B78D1BC3-18B1-4DA7-9F66-0CF750E82E86}" sibTransId="{F85A99B3-8EEF-43D4-95DA-87561C5BF2CD}"/>
    <dgm:cxn modelId="{F6E0A031-EE10-496F-B054-35265A9B3F53}" srcId="{4369B4B3-3D4F-426D-99F0-814B2C1829E8}" destId="{854E6451-E52E-453C-B894-BA9E709C42D4}" srcOrd="2" destOrd="0" parTransId="{0E590E06-073C-4E30-8148-1E61535AAD8A}" sibTransId="{7F78D284-182B-443C-91F1-2C591C489BCF}"/>
    <dgm:cxn modelId="{70907719-1320-4AF0-98D9-55862CED1982}" srcId="{4369B4B3-3D4F-426D-99F0-814B2C1829E8}" destId="{66D2C7E6-C6A0-40CA-BC48-24F6BD2404CA}" srcOrd="1" destOrd="0" parTransId="{8B35383C-3927-456D-9EF8-572DADD1DB83}" sibTransId="{E6C6BBB5-13DE-43C3-98CF-E258F44F80FC}"/>
    <dgm:cxn modelId="{89E1155E-38A3-4985-A39D-7071DC24E87A}" srcId="{DD21DC37-CCD6-4842-BE01-D106217EE2DA}" destId="{F7CCC821-B44A-44B9-BDBB-B7DB1CD99016}" srcOrd="4" destOrd="0" parTransId="{CFB0BCBC-D8AB-40EC-B4BC-34B40280A823}" sibTransId="{D0F8928E-B37C-43C8-95F1-531A5F2CD17C}"/>
    <dgm:cxn modelId="{EB50A039-478F-4D45-AAF7-C5B56B22BD1C}" type="presOf" srcId="{D2DDDB08-218F-41DA-B6F0-C42DC33BC3D1}" destId="{C737AD7F-A43F-4DF1-8F8F-40C5D801FCED}" srcOrd="0" destOrd="7" presId="urn:microsoft.com/office/officeart/2005/8/layout/vList5"/>
    <dgm:cxn modelId="{83E6856A-8ADC-44FD-B00C-8422D9C5A551}" type="presOf" srcId="{F0CB06C5-2683-4C9C-8C48-BD603CD59165}" destId="{9480FC49-CA3F-4161-A355-48249E8EBB00}" srcOrd="0" destOrd="0" presId="urn:microsoft.com/office/officeart/2005/8/layout/vList5"/>
    <dgm:cxn modelId="{D11D3F2A-C690-4586-AE97-D72A3195BBAB}" type="presOf" srcId="{3C6AA6D8-3DDE-4784-9679-2CA240D6D5CA}" destId="{C737AD7F-A43F-4DF1-8F8F-40C5D801FCED}" srcOrd="0" destOrd="1" presId="urn:microsoft.com/office/officeart/2005/8/layout/vList5"/>
    <dgm:cxn modelId="{1D7CEE23-E7D8-4049-9A3D-1CFD62D67BEF}" type="presOf" srcId="{83D1125B-BC70-413C-870D-726D6093BD13}" destId="{C737AD7F-A43F-4DF1-8F8F-40C5D801FCED}" srcOrd="0" destOrd="0" presId="urn:microsoft.com/office/officeart/2005/8/layout/vList5"/>
    <dgm:cxn modelId="{6F40C5A3-DF2E-4A4A-9C72-E3E0C31DA6A4}" srcId="{66D2C7E6-C6A0-40CA-BC48-24F6BD2404CA}" destId="{31412DF3-D103-43EA-96E0-A065DD9805E4}" srcOrd="2" destOrd="0" parTransId="{BA0A0466-5608-4EB3-A1DC-F9B8D12DEBD1}" sibTransId="{DB11CDB5-43F4-4146-8AFB-BFB35D448DFD}"/>
    <dgm:cxn modelId="{218503D1-4CC5-4B5C-A195-11C030489A75}" type="presOf" srcId="{D31C65EC-CE98-4431-AAB8-2B820A5B9E2F}" destId="{9BDCD1AD-8F2F-4E7C-9947-A49559F9CDD0}" srcOrd="0" destOrd="0" presId="urn:microsoft.com/office/officeart/2005/8/layout/vList5"/>
    <dgm:cxn modelId="{CAF50253-7783-415F-8AC7-1D746B2F6A42}" type="presOf" srcId="{7E11F7C1-AB0A-4D39-97E9-0FE5FB5819CD}" destId="{D3742044-E600-4269-8D76-6F7237E8B0B1}" srcOrd="0" destOrd="0" presId="urn:microsoft.com/office/officeart/2005/8/layout/vList5"/>
    <dgm:cxn modelId="{B1D85787-7FD0-4720-A71E-3AE4AA7651FB}" type="presOf" srcId="{C823391F-011C-472D-B43B-37AE428D8ED9}" destId="{C737AD7F-A43F-4DF1-8F8F-40C5D801FCED}" srcOrd="0" destOrd="3" presId="urn:microsoft.com/office/officeart/2005/8/layout/vList5"/>
    <dgm:cxn modelId="{FC7C60B2-7124-4C79-BBF5-A0D37B0D32D0}" type="presOf" srcId="{F7CCC821-B44A-44B9-BDBB-B7DB1CD99016}" destId="{D3742044-E600-4269-8D76-6F7237E8B0B1}" srcOrd="0" destOrd="4" presId="urn:microsoft.com/office/officeart/2005/8/layout/vList5"/>
    <dgm:cxn modelId="{D51C5FB4-ED58-432C-9ABB-50A2E69A620C}" srcId="{F0CB06C5-2683-4C9C-8C48-BD603CD59165}" destId="{83D1125B-BC70-413C-870D-726D6093BD13}" srcOrd="0" destOrd="0" parTransId="{28CAF7CB-159F-4017-830E-48649FA1096F}" sibTransId="{D4BC3C1B-3483-4AC5-8BC3-48FB6D3504C1}"/>
    <dgm:cxn modelId="{2995AA96-FF69-414D-9EC3-EEEEF4F732E1}" type="presOf" srcId="{DD21DC37-CCD6-4842-BE01-D106217EE2DA}" destId="{26B9464D-9486-4957-9CA0-A6DD4336F7B0}" srcOrd="0" destOrd="0" presId="urn:microsoft.com/office/officeart/2005/8/layout/vList5"/>
    <dgm:cxn modelId="{A26C62EE-2D4B-4F97-A4A7-4B3F71A7B6D6}" srcId="{F0CB06C5-2683-4C9C-8C48-BD603CD59165}" destId="{0FAA1F10-03AC-4CEA-A088-28890CE6C09E}" srcOrd="5" destOrd="0" parTransId="{5BDDA5C8-FCBF-4954-92B6-C7FE89CC62A6}" sibTransId="{10E20F57-230F-41C8-86A2-F860E7CAC196}"/>
    <dgm:cxn modelId="{1117838F-BDFB-475A-A42E-0E186082F0B1}" type="presOf" srcId="{76786B59-7136-443F-B798-33144467C95C}" destId="{C737AD7F-A43F-4DF1-8F8F-40C5D801FCED}" srcOrd="0" destOrd="2" presId="urn:microsoft.com/office/officeart/2005/8/layout/vList5"/>
    <dgm:cxn modelId="{4D0BEC07-7197-4D0F-B741-06BB2E500F77}" srcId="{F0CB06C5-2683-4C9C-8C48-BD603CD59165}" destId="{C823391F-011C-472D-B43B-37AE428D8ED9}" srcOrd="3" destOrd="0" parTransId="{0F1ECAEE-D1A4-4372-9AEC-AFAB3CA70AE5}" sibTransId="{2D9D4982-541F-4258-9CEB-87D93D025CD2}"/>
    <dgm:cxn modelId="{933A59F3-DDF7-46F1-BFB3-BA60EB1E110F}" type="presOf" srcId="{66D2C7E6-C6A0-40CA-BC48-24F6BD2404CA}" destId="{0DBFDCA7-24CC-4D53-BAFB-6D783048E7F5}" srcOrd="0" destOrd="0" presId="urn:microsoft.com/office/officeart/2005/8/layout/vList5"/>
    <dgm:cxn modelId="{64708AB0-4683-442D-906F-39ECF64A019F}" type="presOf" srcId="{2E2BF4F6-A132-493C-8E09-DC885C99F771}" destId="{C737AD7F-A43F-4DF1-8F8F-40C5D801FCED}" srcOrd="0" destOrd="4" presId="urn:microsoft.com/office/officeart/2005/8/layout/vList5"/>
    <dgm:cxn modelId="{AA5B4F8E-A217-4D51-90DC-EA902A9680AE}" srcId="{F0CB06C5-2683-4C9C-8C48-BD603CD59165}" destId="{76786B59-7136-443F-B798-33144467C95C}" srcOrd="2" destOrd="0" parTransId="{C860BA86-7D3E-4464-9150-B98331A2E8F1}" sibTransId="{8A12F951-C7F8-4A87-ABD3-FD1BB6C9F945}"/>
    <dgm:cxn modelId="{DBE46649-A31D-4E58-9718-C29CB41A8E20}" type="presOf" srcId="{0FB615FB-7841-485F-AFB3-73739C831FC6}" destId="{9BDCD1AD-8F2F-4E7C-9947-A49559F9CDD0}" srcOrd="0" destOrd="1" presId="urn:microsoft.com/office/officeart/2005/8/layout/vList5"/>
    <dgm:cxn modelId="{DD46BB93-383E-4C49-9B34-4D5A196DBF06}" type="presOf" srcId="{4369B4B3-3D4F-426D-99F0-814B2C1829E8}" destId="{C355996C-048E-41BB-9B2B-ABB8BD0D5F4C}" srcOrd="0" destOrd="0" presId="urn:microsoft.com/office/officeart/2005/8/layout/vList5"/>
    <dgm:cxn modelId="{08C84172-3EBE-4AF0-8DD0-4B977B19BE8B}" srcId="{4369B4B3-3D4F-426D-99F0-814B2C1829E8}" destId="{DD21DC37-CCD6-4842-BE01-D106217EE2DA}" srcOrd="0" destOrd="0" parTransId="{E8519C95-9A86-4F95-A653-88C71DF70F2D}" sibTransId="{8FC47021-3719-43B4-94CB-7F5ECF3EEB7C}"/>
    <dgm:cxn modelId="{BF096376-3794-43D4-9EE3-81E9F8339C12}" type="presOf" srcId="{221BBC25-40C4-4356-A608-240EA578E41C}" destId="{D3742044-E600-4269-8D76-6F7237E8B0B1}" srcOrd="0" destOrd="3" presId="urn:microsoft.com/office/officeart/2005/8/layout/vList5"/>
    <dgm:cxn modelId="{0593DE6E-CF8E-4128-A734-FE637606B136}" type="presOf" srcId="{31412DF3-D103-43EA-96E0-A065DD9805E4}" destId="{595C1BFC-DFEF-40DC-935D-05B6AF6879C1}" srcOrd="0" destOrd="2" presId="urn:microsoft.com/office/officeart/2005/8/layout/vList5"/>
    <dgm:cxn modelId="{06D48EDC-AFDD-4292-A1A5-66995313B739}" srcId="{F0CB06C5-2683-4C9C-8C48-BD603CD59165}" destId="{D2DDDB08-218F-41DA-B6F0-C42DC33BC3D1}" srcOrd="7" destOrd="0" parTransId="{E33B7BC1-C352-43B7-A56A-26B70CAF3F5F}" sibTransId="{AE9894EC-8509-4FED-BEAD-77C55EC58E16}"/>
    <dgm:cxn modelId="{E3900FB2-035F-44F8-99C2-6C697E6B3A36}" srcId="{854E6451-E52E-453C-B894-BA9E709C42D4}" destId="{D31C65EC-CE98-4431-AAB8-2B820A5B9E2F}" srcOrd="0" destOrd="0" parTransId="{FAB03398-535E-460B-A3B6-A17BD49F2FE4}" sibTransId="{BA2517D9-2425-4A98-9941-A14CA92ECDA8}"/>
    <dgm:cxn modelId="{FC3332B3-EBF5-4DFA-9B30-FF3CAFDF005A}" srcId="{F0CB06C5-2683-4C9C-8C48-BD603CD59165}" destId="{2E2BF4F6-A132-493C-8E09-DC885C99F771}" srcOrd="4" destOrd="0" parTransId="{562ECD48-2C08-47B2-AE88-21CE7C8459AC}" sibTransId="{578B7A26-9987-416B-8E30-D00307035F38}"/>
    <dgm:cxn modelId="{4B80AE11-A1F2-48D8-8F9F-135A1BB22F74}" type="presOf" srcId="{DBF6BAFD-4D09-4314-8B8F-0EAA96997BDB}" destId="{595C1BFC-DFEF-40DC-935D-05B6AF6879C1}" srcOrd="0" destOrd="0" presId="urn:microsoft.com/office/officeart/2005/8/layout/vList5"/>
    <dgm:cxn modelId="{C8F4E0B4-71C0-48C6-80DB-077ADF2517D5}" type="presOf" srcId="{73B93621-D977-45E3-874A-270F6B608F50}" destId="{D3742044-E600-4269-8D76-6F7237E8B0B1}" srcOrd="0" destOrd="1" presId="urn:microsoft.com/office/officeart/2005/8/layout/vList5"/>
    <dgm:cxn modelId="{91CE7E41-CC26-4434-BD25-177174D77133}" srcId="{4369B4B3-3D4F-426D-99F0-814B2C1829E8}" destId="{F0CB06C5-2683-4C9C-8C48-BD603CD59165}" srcOrd="3" destOrd="0" parTransId="{520235F1-DEB5-4B91-B863-8460FA029064}" sibTransId="{DC4BA5FA-E5E8-4D98-AC6C-A3AE9650F091}"/>
    <dgm:cxn modelId="{6872DE46-09F9-4EA3-98A7-48A4A566FB4F}" srcId="{66D2C7E6-C6A0-40CA-BC48-24F6BD2404CA}" destId="{66962339-3087-4589-B4E5-9F46B074834A}" srcOrd="1" destOrd="0" parTransId="{A5D534FE-7101-4C4A-A257-FB3564B52C5D}" sibTransId="{00B66C59-5319-43B6-96D2-AB2A4D3E5959}"/>
    <dgm:cxn modelId="{8444AE7F-D607-4F8C-B32E-EBC2BDE7C13E}" type="presOf" srcId="{66962339-3087-4589-B4E5-9F46B074834A}" destId="{595C1BFC-DFEF-40DC-935D-05B6AF6879C1}" srcOrd="0" destOrd="1" presId="urn:microsoft.com/office/officeart/2005/8/layout/vList5"/>
    <dgm:cxn modelId="{DCE5462A-F594-4770-A41A-4E8D0DB7FCC2}" srcId="{DD21DC37-CCD6-4842-BE01-D106217EE2DA}" destId="{221BBC25-40C4-4356-A608-240EA578E41C}" srcOrd="3" destOrd="0" parTransId="{C6717F32-94EC-4824-A7E4-B3EDA41F9864}" sibTransId="{AD9A99AC-CDD6-48AC-A46F-FD58E6D4D30E}"/>
    <dgm:cxn modelId="{ECAB77D4-49F9-4FC8-AA72-35F840EB6866}" type="presOf" srcId="{854E6451-E52E-453C-B894-BA9E709C42D4}" destId="{992BCD69-752B-4E60-92F9-274B8073E5F0}" srcOrd="0" destOrd="0" presId="urn:microsoft.com/office/officeart/2005/8/layout/vList5"/>
    <dgm:cxn modelId="{6F458651-3953-4A55-A371-6835513667D7}" srcId="{F0CB06C5-2683-4C9C-8C48-BD603CD59165}" destId="{3C6AA6D8-3DDE-4784-9679-2CA240D6D5CA}" srcOrd="1" destOrd="0" parTransId="{C2913DC0-182A-45BC-BFAD-0D8DC2550FA3}" sibTransId="{1F453085-E291-4184-866C-1D9121A4B1A3}"/>
    <dgm:cxn modelId="{482751ED-76D1-466E-A68F-CAFB97FAFB83}" srcId="{DD21DC37-CCD6-4842-BE01-D106217EE2DA}" destId="{59F45900-3EDD-4784-979F-62A161038194}" srcOrd="2" destOrd="0" parTransId="{E770E6A4-0D3C-4ACB-AE08-6E17E4A7F715}" sibTransId="{F1A4CAFA-1C16-4E62-825E-2A08D1CE2139}"/>
    <dgm:cxn modelId="{C183CC29-3A8F-428B-9BD8-40CF5C5935A3}" type="presParOf" srcId="{C355996C-048E-41BB-9B2B-ABB8BD0D5F4C}" destId="{C94729A7-62EA-4F5C-8A10-53856CFBC8E2}" srcOrd="0" destOrd="0" presId="urn:microsoft.com/office/officeart/2005/8/layout/vList5"/>
    <dgm:cxn modelId="{99E3696E-ABC8-49BE-92A6-8E1DA869109D}" type="presParOf" srcId="{C94729A7-62EA-4F5C-8A10-53856CFBC8E2}" destId="{26B9464D-9486-4957-9CA0-A6DD4336F7B0}" srcOrd="0" destOrd="0" presId="urn:microsoft.com/office/officeart/2005/8/layout/vList5"/>
    <dgm:cxn modelId="{9BAB4A58-A20B-4906-B07A-FE107D32879C}" type="presParOf" srcId="{C94729A7-62EA-4F5C-8A10-53856CFBC8E2}" destId="{D3742044-E600-4269-8D76-6F7237E8B0B1}" srcOrd="1" destOrd="0" presId="urn:microsoft.com/office/officeart/2005/8/layout/vList5"/>
    <dgm:cxn modelId="{FF8B5642-1A97-44EE-A1E8-EA7B689E60A1}" type="presParOf" srcId="{C355996C-048E-41BB-9B2B-ABB8BD0D5F4C}" destId="{7A800618-5B07-42D6-A131-486F54F1D489}" srcOrd="1" destOrd="0" presId="urn:microsoft.com/office/officeart/2005/8/layout/vList5"/>
    <dgm:cxn modelId="{FF5386A4-A0C4-4A25-8BDA-877A11F863E8}" type="presParOf" srcId="{C355996C-048E-41BB-9B2B-ABB8BD0D5F4C}" destId="{FA647FC3-D436-4DC2-A071-2C9097DD0760}" srcOrd="2" destOrd="0" presId="urn:microsoft.com/office/officeart/2005/8/layout/vList5"/>
    <dgm:cxn modelId="{D2B89700-FBC0-445B-B054-2A075683842A}" type="presParOf" srcId="{FA647FC3-D436-4DC2-A071-2C9097DD0760}" destId="{0DBFDCA7-24CC-4D53-BAFB-6D783048E7F5}" srcOrd="0" destOrd="0" presId="urn:microsoft.com/office/officeart/2005/8/layout/vList5"/>
    <dgm:cxn modelId="{B37B315A-30D0-4230-A12E-C34C71825A84}" type="presParOf" srcId="{FA647FC3-D436-4DC2-A071-2C9097DD0760}" destId="{595C1BFC-DFEF-40DC-935D-05B6AF6879C1}" srcOrd="1" destOrd="0" presId="urn:microsoft.com/office/officeart/2005/8/layout/vList5"/>
    <dgm:cxn modelId="{13944BB3-5FCC-47C6-B6BE-E18A5523A250}" type="presParOf" srcId="{C355996C-048E-41BB-9B2B-ABB8BD0D5F4C}" destId="{82DA5D99-777F-48F3-8562-82E96A330C51}" srcOrd="3" destOrd="0" presId="urn:microsoft.com/office/officeart/2005/8/layout/vList5"/>
    <dgm:cxn modelId="{0A08D474-019D-43AC-8640-F58FC71D9D85}" type="presParOf" srcId="{C355996C-048E-41BB-9B2B-ABB8BD0D5F4C}" destId="{5E686553-EFB2-4CC5-BD72-DF7CBD261A8F}" srcOrd="4" destOrd="0" presId="urn:microsoft.com/office/officeart/2005/8/layout/vList5"/>
    <dgm:cxn modelId="{2A9A5334-87CF-4AE4-97DA-1055E3891D24}" type="presParOf" srcId="{5E686553-EFB2-4CC5-BD72-DF7CBD261A8F}" destId="{992BCD69-752B-4E60-92F9-274B8073E5F0}" srcOrd="0" destOrd="0" presId="urn:microsoft.com/office/officeart/2005/8/layout/vList5"/>
    <dgm:cxn modelId="{F8372EA2-5E48-43B2-8C85-9CE9F2126A6F}" type="presParOf" srcId="{5E686553-EFB2-4CC5-BD72-DF7CBD261A8F}" destId="{9BDCD1AD-8F2F-4E7C-9947-A49559F9CDD0}" srcOrd="1" destOrd="0" presId="urn:microsoft.com/office/officeart/2005/8/layout/vList5"/>
    <dgm:cxn modelId="{C00DE203-A97A-4318-84F3-4BE5AA8EB6A3}" type="presParOf" srcId="{C355996C-048E-41BB-9B2B-ABB8BD0D5F4C}" destId="{A0F47D0F-C678-43E1-89F8-BB70A0983310}" srcOrd="5" destOrd="0" presId="urn:microsoft.com/office/officeart/2005/8/layout/vList5"/>
    <dgm:cxn modelId="{FF218299-7208-42B5-9CFD-F70F927742D7}" type="presParOf" srcId="{C355996C-048E-41BB-9B2B-ABB8BD0D5F4C}" destId="{FF39AE5C-42C1-4355-B247-5D5EDB58CA39}" srcOrd="6" destOrd="0" presId="urn:microsoft.com/office/officeart/2005/8/layout/vList5"/>
    <dgm:cxn modelId="{5436FFE4-F92E-4450-A3BD-8634CD7F8CFF}" type="presParOf" srcId="{FF39AE5C-42C1-4355-B247-5D5EDB58CA39}" destId="{9480FC49-CA3F-4161-A355-48249E8EBB00}" srcOrd="0" destOrd="0" presId="urn:microsoft.com/office/officeart/2005/8/layout/vList5"/>
    <dgm:cxn modelId="{6D1CFBFE-9362-45FB-A791-853F8DFAD367}" type="presParOf" srcId="{FF39AE5C-42C1-4355-B247-5D5EDB58CA39}" destId="{C737AD7F-A43F-4DF1-8F8F-40C5D801FCED}" srcOrd="1" destOrd="0" presId="urn:microsoft.com/office/officeart/2005/8/layout/vList5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2AA2843A-8025-4959-AF28-ECC0D154988C}" type="doc">
      <dgm:prSet loTypeId="urn:microsoft.com/office/officeart/2005/8/layout/vList5" loCatId="list" qsTypeId="urn:microsoft.com/office/officeart/2005/8/quickstyle/simple3" qsCatId="simple" csTypeId="urn:microsoft.com/office/officeart/2005/8/colors/accent3_4" csCatId="accent3" phldr="1"/>
      <dgm:spPr/>
      <dgm:t>
        <a:bodyPr/>
        <a:lstStyle/>
        <a:p>
          <a:endParaRPr lang="ru-RU"/>
        </a:p>
      </dgm:t>
    </dgm:pt>
    <dgm:pt modelId="{61ED47B1-02D4-4BC1-91A2-A3AA31155127}">
      <dgm:prSet custT="1"/>
      <dgm:spPr/>
      <dgm:t>
        <a:bodyPr/>
        <a:lstStyle/>
        <a:p>
          <a:pPr rtl="0"/>
          <a:r>
            <a:rPr lang="ru-RU" sz="1400" b="1" u="sng" dirty="0" smtClean="0">
              <a:solidFill>
                <a:srgbClr val="005426"/>
              </a:solidFill>
              <a:latin typeface="Times New Roman" pitchFamily="18" charset="0"/>
              <a:cs typeface="Times New Roman" pitchFamily="18" charset="0"/>
              <a:hlinkClick xmlns:r="http://schemas.openxmlformats.org/officeDocument/2006/relationships" r:id="rId1" action="ppaction://hlinksldjump"/>
            </a:rPr>
            <a:t>1.П</a:t>
          </a:r>
          <a:r>
            <a:rPr lang="ru-RU" sz="1400" b="1" i="0" u="sng" baseline="0" dirty="0" smtClean="0">
              <a:solidFill>
                <a:srgbClr val="005426"/>
              </a:solidFill>
              <a:latin typeface="Times New Roman" pitchFamily="18" charset="0"/>
              <a:cs typeface="Times New Roman" pitchFamily="18" charset="0"/>
              <a:hlinkClick xmlns:r="http://schemas.openxmlformats.org/officeDocument/2006/relationships" r:id="rId1" action="ppaction://hlinksldjump"/>
            </a:rPr>
            <a:t>роведение внеклассных занятий </a:t>
          </a:r>
          <a:r>
            <a:rPr lang="ru-RU" sz="1400" b="1" i="0" u="none" baseline="0" dirty="0" smtClean="0">
              <a:solidFill>
                <a:srgbClr val="005426"/>
              </a:solidFill>
              <a:latin typeface="Times New Roman" pitchFamily="18" charset="0"/>
              <a:cs typeface="Times New Roman" pitchFamily="18" charset="0"/>
            </a:rPr>
            <a:t>по разделам СБО  </a:t>
          </a:r>
          <a:endParaRPr lang="ru-RU" sz="1400" b="1" i="0" u="none" baseline="0" dirty="0">
            <a:solidFill>
              <a:srgbClr val="005426"/>
            </a:solidFill>
            <a:latin typeface="Times New Roman" pitchFamily="18" charset="0"/>
            <a:cs typeface="Times New Roman" pitchFamily="18" charset="0"/>
          </a:endParaRPr>
        </a:p>
      </dgm:t>
    </dgm:pt>
    <dgm:pt modelId="{2D1ABD1C-5367-4D73-BB8C-6CA4226D6DA5}" type="parTrans" cxnId="{7D40C58E-4AB6-4D95-A262-4FA8F6676A5A}">
      <dgm:prSet/>
      <dgm:spPr/>
      <dgm:t>
        <a:bodyPr/>
        <a:lstStyle/>
        <a:p>
          <a:endParaRPr lang="ru-RU"/>
        </a:p>
      </dgm:t>
    </dgm:pt>
    <dgm:pt modelId="{43DD2759-CE79-433B-8670-0FD2E2FBF0CC}" type="sibTrans" cxnId="{7D40C58E-4AB6-4D95-A262-4FA8F6676A5A}">
      <dgm:prSet/>
      <dgm:spPr/>
      <dgm:t>
        <a:bodyPr/>
        <a:lstStyle/>
        <a:p>
          <a:endParaRPr lang="ru-RU"/>
        </a:p>
      </dgm:t>
    </dgm:pt>
    <dgm:pt modelId="{B53FEB30-DCF8-41E9-B8C6-C711336551FC}">
      <dgm:prSet custT="1"/>
      <dgm:spPr/>
      <dgm:t>
        <a:bodyPr/>
        <a:lstStyle/>
        <a:p>
          <a:pPr rtl="0"/>
          <a:r>
            <a:rPr lang="ru-RU" sz="1400" b="1" i="0" baseline="0" dirty="0" smtClean="0">
              <a:solidFill>
                <a:srgbClr val="005426"/>
              </a:solidFill>
              <a:latin typeface="Times New Roman" pitchFamily="18" charset="0"/>
              <a:cs typeface="Times New Roman" pitchFamily="18" charset="0"/>
            </a:rPr>
            <a:t>2.Совместное участие</a:t>
          </a:r>
        </a:p>
        <a:p>
          <a:pPr rtl="0"/>
          <a:r>
            <a:rPr lang="ru-RU" sz="1400" b="1" i="0" baseline="0" dirty="0" smtClean="0">
              <a:solidFill>
                <a:srgbClr val="005426"/>
              </a:solidFill>
              <a:latin typeface="Times New Roman" pitchFamily="18" charset="0"/>
              <a:cs typeface="Times New Roman" pitchFamily="18" charset="0"/>
            </a:rPr>
            <a:t> родителей и детей </a:t>
          </a:r>
        </a:p>
        <a:p>
          <a:pPr rtl="0"/>
          <a:r>
            <a:rPr lang="ru-RU" sz="1400" b="1" i="0" baseline="0" dirty="0" smtClean="0">
              <a:solidFill>
                <a:srgbClr val="005426"/>
              </a:solidFill>
              <a:latin typeface="Times New Roman" pitchFamily="18" charset="0"/>
              <a:cs typeface="Times New Roman" pitchFamily="18" charset="0"/>
            </a:rPr>
            <a:t> в концертах, спортивных и творческих </a:t>
          </a:r>
          <a:r>
            <a:rPr lang="ru-RU" sz="1400" b="1" i="0" baseline="0" dirty="0" err="1" smtClean="0">
              <a:solidFill>
                <a:srgbClr val="005426"/>
              </a:solidFill>
              <a:latin typeface="Times New Roman" pitchFamily="18" charset="0"/>
              <a:cs typeface="Times New Roman" pitchFamily="18" charset="0"/>
            </a:rPr>
            <a:t>конкурсах,экскурсиях</a:t>
          </a:r>
          <a:endParaRPr lang="ru-RU" sz="1400" b="1" dirty="0">
            <a:solidFill>
              <a:srgbClr val="005426"/>
            </a:solidFill>
            <a:latin typeface="Times New Roman" pitchFamily="18" charset="0"/>
            <a:cs typeface="Times New Roman" pitchFamily="18" charset="0"/>
          </a:endParaRPr>
        </a:p>
      </dgm:t>
    </dgm:pt>
    <dgm:pt modelId="{ACF8C832-D246-45E8-857B-55509550F194}" type="parTrans" cxnId="{E4DC6AC8-2E64-4E6D-AE91-6A71545FE554}">
      <dgm:prSet/>
      <dgm:spPr/>
      <dgm:t>
        <a:bodyPr/>
        <a:lstStyle/>
        <a:p>
          <a:endParaRPr lang="ru-RU"/>
        </a:p>
      </dgm:t>
    </dgm:pt>
    <dgm:pt modelId="{DE8FC03A-1CFD-4EFA-B04D-E3D722EE8C1A}" type="sibTrans" cxnId="{E4DC6AC8-2E64-4E6D-AE91-6A71545FE554}">
      <dgm:prSet/>
      <dgm:spPr/>
      <dgm:t>
        <a:bodyPr/>
        <a:lstStyle/>
        <a:p>
          <a:endParaRPr lang="ru-RU"/>
        </a:p>
      </dgm:t>
    </dgm:pt>
    <dgm:pt modelId="{CC7AEC60-F625-464E-A3C3-B9D8A033E170}">
      <dgm:prSet custT="1"/>
      <dgm:spPr/>
      <dgm:t>
        <a:bodyPr/>
        <a:lstStyle/>
        <a:p>
          <a:pPr rtl="0"/>
          <a:r>
            <a:rPr lang="ru-RU" sz="1400" b="1" dirty="0" smtClean="0">
              <a:solidFill>
                <a:srgbClr val="005426"/>
              </a:solidFill>
              <a:latin typeface="Times New Roman" pitchFamily="18" charset="0"/>
              <a:cs typeface="Times New Roman" pitchFamily="18" charset="0"/>
            </a:rPr>
            <a:t>3.Общение</a:t>
          </a:r>
        </a:p>
        <a:p>
          <a:pPr rtl="0"/>
          <a:r>
            <a:rPr lang="ru-RU" sz="1400" b="1" dirty="0" smtClean="0">
              <a:solidFill>
                <a:srgbClr val="005426"/>
              </a:solidFill>
              <a:latin typeface="Times New Roman" pitchFamily="18" charset="0"/>
              <a:cs typeface="Times New Roman" pitchFamily="18" charset="0"/>
            </a:rPr>
            <a:t> в группе «Для мамы»</a:t>
          </a:r>
        </a:p>
        <a:p>
          <a:pPr rtl="0"/>
          <a:r>
            <a:rPr lang="ru-RU" sz="1400" b="1" dirty="0" smtClean="0">
              <a:solidFill>
                <a:srgbClr val="005426"/>
              </a:solidFill>
              <a:latin typeface="Times New Roman" pitchFamily="18" charset="0"/>
              <a:cs typeface="Times New Roman" pitchFamily="18" charset="0"/>
            </a:rPr>
            <a:t>(социальные сети)  </a:t>
          </a:r>
          <a:endParaRPr lang="ru-RU" sz="1400" b="1" dirty="0">
            <a:solidFill>
              <a:srgbClr val="005426"/>
            </a:solidFill>
            <a:latin typeface="Times New Roman" pitchFamily="18" charset="0"/>
            <a:cs typeface="Times New Roman" pitchFamily="18" charset="0"/>
          </a:endParaRPr>
        </a:p>
      </dgm:t>
    </dgm:pt>
    <dgm:pt modelId="{A1EC95B0-5964-43E2-BA82-FDE529E741E8}" type="parTrans" cxnId="{7BF1BB38-03BA-4410-8BB1-D76B453092A4}">
      <dgm:prSet/>
      <dgm:spPr/>
      <dgm:t>
        <a:bodyPr/>
        <a:lstStyle/>
        <a:p>
          <a:endParaRPr lang="ru-RU"/>
        </a:p>
      </dgm:t>
    </dgm:pt>
    <dgm:pt modelId="{71DF1278-4467-4301-BA25-C63EEB9A91AE}" type="sibTrans" cxnId="{7BF1BB38-03BA-4410-8BB1-D76B453092A4}">
      <dgm:prSet/>
      <dgm:spPr/>
      <dgm:t>
        <a:bodyPr/>
        <a:lstStyle/>
        <a:p>
          <a:endParaRPr lang="ru-RU"/>
        </a:p>
      </dgm:t>
    </dgm:pt>
    <dgm:pt modelId="{666E42B5-A7C3-4448-B877-15EAE31CCF8B}">
      <dgm:prSet custT="1"/>
      <dgm:spPr/>
      <dgm:t>
        <a:bodyPr/>
        <a:lstStyle/>
        <a:p>
          <a:pPr rtl="0"/>
          <a:r>
            <a:rPr lang="ru-RU" sz="1400" b="1" dirty="0" smtClean="0">
              <a:solidFill>
                <a:srgbClr val="005426"/>
              </a:solidFill>
              <a:latin typeface="Times New Roman" pitchFamily="18" charset="0"/>
              <a:cs typeface="Times New Roman" pitchFamily="18" charset="0"/>
            </a:rPr>
            <a:t>4.</a:t>
          </a:r>
          <a:r>
            <a:rPr lang="ru-RU" sz="1400" b="1" i="0" baseline="0" dirty="0" smtClean="0">
              <a:solidFill>
                <a:srgbClr val="005426"/>
              </a:solidFill>
              <a:latin typeface="Times New Roman" pitchFamily="18" charset="0"/>
              <a:cs typeface="Times New Roman" pitchFamily="18" charset="0"/>
            </a:rPr>
            <a:t>Социальные</a:t>
          </a:r>
          <a:r>
            <a:rPr lang="ru-RU" sz="1400" b="1" i="0" dirty="0" smtClean="0">
              <a:solidFill>
                <a:srgbClr val="005426"/>
              </a:solidFill>
              <a:latin typeface="Times New Roman" pitchFamily="18" charset="0"/>
              <a:cs typeface="Times New Roman" pitchFamily="18" charset="0"/>
            </a:rPr>
            <a:t> проекты</a:t>
          </a:r>
          <a:r>
            <a:rPr lang="ru-RU" sz="1400" b="1" i="0" baseline="0" dirty="0" smtClean="0">
              <a:solidFill>
                <a:srgbClr val="005426"/>
              </a:solidFill>
              <a:latin typeface="Times New Roman" pitchFamily="18" charset="0"/>
              <a:cs typeface="Times New Roman" pitchFamily="18" charset="0"/>
            </a:rPr>
            <a:t> .</a:t>
          </a:r>
          <a:endParaRPr lang="ru-RU" sz="1400" b="1" i="0" baseline="0" dirty="0">
            <a:solidFill>
              <a:srgbClr val="005426"/>
            </a:solidFill>
            <a:latin typeface="Times New Roman" pitchFamily="18" charset="0"/>
            <a:cs typeface="Times New Roman" pitchFamily="18" charset="0"/>
          </a:endParaRPr>
        </a:p>
      </dgm:t>
    </dgm:pt>
    <dgm:pt modelId="{CBE16698-281B-461D-9FC5-BDC7ED958499}" type="parTrans" cxnId="{75C55D5F-1F35-4609-9691-99C45DD10A3E}">
      <dgm:prSet/>
      <dgm:spPr/>
      <dgm:t>
        <a:bodyPr/>
        <a:lstStyle/>
        <a:p>
          <a:endParaRPr lang="ru-RU"/>
        </a:p>
      </dgm:t>
    </dgm:pt>
    <dgm:pt modelId="{FD824883-CE89-467A-A3CA-4AF4174EFA9B}" type="sibTrans" cxnId="{75C55D5F-1F35-4609-9691-99C45DD10A3E}">
      <dgm:prSet/>
      <dgm:spPr/>
      <dgm:t>
        <a:bodyPr/>
        <a:lstStyle/>
        <a:p>
          <a:endParaRPr lang="ru-RU"/>
        </a:p>
      </dgm:t>
    </dgm:pt>
    <dgm:pt modelId="{6A31BFF0-6E1A-4B10-B39B-E4DEA30B380E}" type="pres">
      <dgm:prSet presAssocID="{2AA2843A-8025-4959-AF28-ECC0D154988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704549C-A557-447C-BE0B-B96710A1D68D}" type="pres">
      <dgm:prSet presAssocID="{61ED47B1-02D4-4BC1-91A2-A3AA31155127}" presName="linNode" presStyleCnt="0"/>
      <dgm:spPr/>
    </dgm:pt>
    <dgm:pt modelId="{88D1CE66-8E80-4077-9D46-0E1C1115BC01}" type="pres">
      <dgm:prSet presAssocID="{61ED47B1-02D4-4BC1-91A2-A3AA31155127}" presName="parentText" presStyleLbl="node1" presStyleIdx="0" presStyleCnt="4" custScaleX="19338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CD608A-393C-4A4C-B8E9-3E892270F90F}" type="pres">
      <dgm:prSet presAssocID="{43DD2759-CE79-433B-8670-0FD2E2FBF0CC}" presName="sp" presStyleCnt="0"/>
      <dgm:spPr/>
    </dgm:pt>
    <dgm:pt modelId="{532901E3-537E-4D8E-82D9-DD0DBF89751F}" type="pres">
      <dgm:prSet presAssocID="{B53FEB30-DCF8-41E9-B8C6-C711336551FC}" presName="linNode" presStyleCnt="0"/>
      <dgm:spPr/>
    </dgm:pt>
    <dgm:pt modelId="{39E06151-E5F4-4597-9914-AC5846C6992F}" type="pres">
      <dgm:prSet presAssocID="{B53FEB30-DCF8-41E9-B8C6-C711336551FC}" presName="parentText" presStyleLbl="node1" presStyleIdx="1" presStyleCnt="4" custScaleX="19787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DA4F8D-DC86-48CD-ACD6-8924F9077647}" type="pres">
      <dgm:prSet presAssocID="{DE8FC03A-1CFD-4EFA-B04D-E3D722EE8C1A}" presName="sp" presStyleCnt="0"/>
      <dgm:spPr/>
    </dgm:pt>
    <dgm:pt modelId="{682E8509-F7E5-460E-AEFF-7AED88C2D5CD}" type="pres">
      <dgm:prSet presAssocID="{CC7AEC60-F625-464E-A3C3-B9D8A033E170}" presName="linNode" presStyleCnt="0"/>
      <dgm:spPr/>
    </dgm:pt>
    <dgm:pt modelId="{EB17639F-1F3C-4FE2-BAB4-604E8784D66A}" type="pres">
      <dgm:prSet presAssocID="{CC7AEC60-F625-464E-A3C3-B9D8A033E170}" presName="parentText" presStyleLbl="node1" presStyleIdx="2" presStyleCnt="4" custScaleX="19787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448712-F140-4734-A9CC-19FAB0EE95F9}" type="pres">
      <dgm:prSet presAssocID="{71DF1278-4467-4301-BA25-C63EEB9A91AE}" presName="sp" presStyleCnt="0"/>
      <dgm:spPr/>
    </dgm:pt>
    <dgm:pt modelId="{1F4719BC-1F0C-448B-88BB-9A26E6D08F02}" type="pres">
      <dgm:prSet presAssocID="{666E42B5-A7C3-4448-B877-15EAE31CCF8B}" presName="linNode" presStyleCnt="0"/>
      <dgm:spPr/>
    </dgm:pt>
    <dgm:pt modelId="{6E1E56E1-92A2-4067-8BFD-ABA253C5C63F}" type="pres">
      <dgm:prSet presAssocID="{666E42B5-A7C3-4448-B877-15EAE31CCF8B}" presName="parentText" presStyleLbl="node1" presStyleIdx="3" presStyleCnt="4" custScaleX="19338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0D5FDE1-72D8-4167-8115-C77DC95EBC94}" type="presOf" srcId="{B53FEB30-DCF8-41E9-B8C6-C711336551FC}" destId="{39E06151-E5F4-4597-9914-AC5846C6992F}" srcOrd="0" destOrd="0" presId="urn:microsoft.com/office/officeart/2005/8/layout/vList5"/>
    <dgm:cxn modelId="{BCFFAF14-780F-4EB0-B740-FE256F61AEBE}" type="presOf" srcId="{2AA2843A-8025-4959-AF28-ECC0D154988C}" destId="{6A31BFF0-6E1A-4B10-B39B-E4DEA30B380E}" srcOrd="0" destOrd="0" presId="urn:microsoft.com/office/officeart/2005/8/layout/vList5"/>
    <dgm:cxn modelId="{E4DC6AC8-2E64-4E6D-AE91-6A71545FE554}" srcId="{2AA2843A-8025-4959-AF28-ECC0D154988C}" destId="{B53FEB30-DCF8-41E9-B8C6-C711336551FC}" srcOrd="1" destOrd="0" parTransId="{ACF8C832-D246-45E8-857B-55509550F194}" sibTransId="{DE8FC03A-1CFD-4EFA-B04D-E3D722EE8C1A}"/>
    <dgm:cxn modelId="{7BF1BB38-03BA-4410-8BB1-D76B453092A4}" srcId="{2AA2843A-8025-4959-AF28-ECC0D154988C}" destId="{CC7AEC60-F625-464E-A3C3-B9D8A033E170}" srcOrd="2" destOrd="0" parTransId="{A1EC95B0-5964-43E2-BA82-FDE529E741E8}" sibTransId="{71DF1278-4467-4301-BA25-C63EEB9A91AE}"/>
    <dgm:cxn modelId="{AFD7BA6E-0E9A-4FD8-9DAD-ED793F950F16}" type="presOf" srcId="{CC7AEC60-F625-464E-A3C3-B9D8A033E170}" destId="{EB17639F-1F3C-4FE2-BAB4-604E8784D66A}" srcOrd="0" destOrd="0" presId="urn:microsoft.com/office/officeart/2005/8/layout/vList5"/>
    <dgm:cxn modelId="{7D40C58E-4AB6-4D95-A262-4FA8F6676A5A}" srcId="{2AA2843A-8025-4959-AF28-ECC0D154988C}" destId="{61ED47B1-02D4-4BC1-91A2-A3AA31155127}" srcOrd="0" destOrd="0" parTransId="{2D1ABD1C-5367-4D73-BB8C-6CA4226D6DA5}" sibTransId="{43DD2759-CE79-433B-8670-0FD2E2FBF0CC}"/>
    <dgm:cxn modelId="{A9CBB322-E6AD-45D4-B2FC-4981682F953E}" type="presOf" srcId="{61ED47B1-02D4-4BC1-91A2-A3AA31155127}" destId="{88D1CE66-8E80-4077-9D46-0E1C1115BC01}" srcOrd="0" destOrd="0" presId="urn:microsoft.com/office/officeart/2005/8/layout/vList5"/>
    <dgm:cxn modelId="{75C55D5F-1F35-4609-9691-99C45DD10A3E}" srcId="{2AA2843A-8025-4959-AF28-ECC0D154988C}" destId="{666E42B5-A7C3-4448-B877-15EAE31CCF8B}" srcOrd="3" destOrd="0" parTransId="{CBE16698-281B-461D-9FC5-BDC7ED958499}" sibTransId="{FD824883-CE89-467A-A3CA-4AF4174EFA9B}"/>
    <dgm:cxn modelId="{9E19723C-214F-48AA-8EB2-966AA64DA199}" type="presOf" srcId="{666E42B5-A7C3-4448-B877-15EAE31CCF8B}" destId="{6E1E56E1-92A2-4067-8BFD-ABA253C5C63F}" srcOrd="0" destOrd="0" presId="urn:microsoft.com/office/officeart/2005/8/layout/vList5"/>
    <dgm:cxn modelId="{FFFE5CD7-0F49-421E-A638-201C6D60255B}" type="presParOf" srcId="{6A31BFF0-6E1A-4B10-B39B-E4DEA30B380E}" destId="{1704549C-A557-447C-BE0B-B96710A1D68D}" srcOrd="0" destOrd="0" presId="urn:microsoft.com/office/officeart/2005/8/layout/vList5"/>
    <dgm:cxn modelId="{5DA53831-3769-4681-B00E-DAC546440FD2}" type="presParOf" srcId="{1704549C-A557-447C-BE0B-B96710A1D68D}" destId="{88D1CE66-8E80-4077-9D46-0E1C1115BC01}" srcOrd="0" destOrd="0" presId="urn:microsoft.com/office/officeart/2005/8/layout/vList5"/>
    <dgm:cxn modelId="{358CD732-BC95-4D8D-9E66-C9021DCFD46D}" type="presParOf" srcId="{6A31BFF0-6E1A-4B10-B39B-E4DEA30B380E}" destId="{F2CD608A-393C-4A4C-B8E9-3E892270F90F}" srcOrd="1" destOrd="0" presId="urn:microsoft.com/office/officeart/2005/8/layout/vList5"/>
    <dgm:cxn modelId="{6209CAA8-F8E3-4641-AB68-56B88BD70172}" type="presParOf" srcId="{6A31BFF0-6E1A-4B10-B39B-E4DEA30B380E}" destId="{532901E3-537E-4D8E-82D9-DD0DBF89751F}" srcOrd="2" destOrd="0" presId="urn:microsoft.com/office/officeart/2005/8/layout/vList5"/>
    <dgm:cxn modelId="{51A61EF6-981C-486C-8974-C135AEE85B7B}" type="presParOf" srcId="{532901E3-537E-4D8E-82D9-DD0DBF89751F}" destId="{39E06151-E5F4-4597-9914-AC5846C6992F}" srcOrd="0" destOrd="0" presId="urn:microsoft.com/office/officeart/2005/8/layout/vList5"/>
    <dgm:cxn modelId="{2286CD65-5B56-43CF-B3CA-40E823A28E70}" type="presParOf" srcId="{6A31BFF0-6E1A-4B10-B39B-E4DEA30B380E}" destId="{27DA4F8D-DC86-48CD-ACD6-8924F9077647}" srcOrd="3" destOrd="0" presId="urn:microsoft.com/office/officeart/2005/8/layout/vList5"/>
    <dgm:cxn modelId="{E2F41551-DE47-4429-B2C3-3C2BB76E9148}" type="presParOf" srcId="{6A31BFF0-6E1A-4B10-B39B-E4DEA30B380E}" destId="{682E8509-F7E5-460E-AEFF-7AED88C2D5CD}" srcOrd="4" destOrd="0" presId="urn:microsoft.com/office/officeart/2005/8/layout/vList5"/>
    <dgm:cxn modelId="{5E2AF9D3-DC62-44FE-9B18-B630795C24A4}" type="presParOf" srcId="{682E8509-F7E5-460E-AEFF-7AED88C2D5CD}" destId="{EB17639F-1F3C-4FE2-BAB4-604E8784D66A}" srcOrd="0" destOrd="0" presId="urn:microsoft.com/office/officeart/2005/8/layout/vList5"/>
    <dgm:cxn modelId="{31DEAB55-6E06-4CD1-A9DA-9FAF85876B4F}" type="presParOf" srcId="{6A31BFF0-6E1A-4B10-B39B-E4DEA30B380E}" destId="{8B448712-F140-4734-A9CC-19FAB0EE95F9}" srcOrd="5" destOrd="0" presId="urn:microsoft.com/office/officeart/2005/8/layout/vList5"/>
    <dgm:cxn modelId="{0CAD9AE6-15CB-47EE-9751-EDF03212B2DF}" type="presParOf" srcId="{6A31BFF0-6E1A-4B10-B39B-E4DEA30B380E}" destId="{1F4719BC-1F0C-448B-88BB-9A26E6D08F02}" srcOrd="6" destOrd="0" presId="urn:microsoft.com/office/officeart/2005/8/layout/vList5"/>
    <dgm:cxn modelId="{9EF8CA34-D13F-44DF-B6E6-8BB15477E629}" type="presParOf" srcId="{1F4719BC-1F0C-448B-88BB-9A26E6D08F02}" destId="{6E1E56E1-92A2-4067-8BFD-ABA253C5C63F}" srcOrd="0" destOrd="0" presId="urn:microsoft.com/office/officeart/2005/8/layout/vList5"/>
  </dgm:cxnLst>
  <dgm:bg/>
  <dgm:whole/>
  <dgm:extLst>
    <a:ext uri="http://schemas.microsoft.com/office/drawing/2008/diagram">
      <dsp:dataModelExt xmlns="" xmlns:dsp="http://schemas.microsoft.com/office/drawing/2008/diagram" relId="rId12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47AED391-2723-4156-9360-069489EDCEA6}" type="doc">
      <dgm:prSet loTypeId="urn:microsoft.com/office/officeart/2005/8/layout/cycle8" loCatId="cycle" qsTypeId="urn:microsoft.com/office/officeart/2005/8/quickstyle/3d4" qsCatId="3D" csTypeId="urn:microsoft.com/office/officeart/2005/8/colors/accent3_2" csCatId="accent3" phldr="1"/>
      <dgm:spPr/>
    </dgm:pt>
    <dgm:pt modelId="{17E1084A-F5ED-4E12-91C8-7D892ED4C9CE}">
      <dgm:prSet phldrT="[Текст]" custT="1"/>
      <dgm:spPr/>
      <dgm:t>
        <a:bodyPr/>
        <a:lstStyle/>
        <a:p>
          <a:r>
            <a:rPr lang="ru-RU" sz="1600" b="1" dirty="0" smtClean="0">
              <a:solidFill>
                <a:srgbClr val="005426"/>
              </a:solidFill>
              <a:latin typeface="Times New Roman" pitchFamily="18" charset="0"/>
              <a:cs typeface="Times New Roman" pitchFamily="18" charset="0"/>
            </a:rPr>
            <a:t>Работа с педагогами и специалистами </a:t>
          </a:r>
          <a:endParaRPr lang="ru-RU" sz="1600" dirty="0" smtClean="0">
            <a:solidFill>
              <a:srgbClr val="005426"/>
            </a:solidFill>
            <a:latin typeface="Times New Roman" pitchFamily="18" charset="0"/>
            <a:cs typeface="Times New Roman" pitchFamily="18" charset="0"/>
          </a:endParaRPr>
        </a:p>
        <a:p>
          <a:endParaRPr lang="ru-RU" sz="1600" dirty="0" smtClean="0"/>
        </a:p>
        <a:p>
          <a:endParaRPr lang="ru-RU" sz="1600" dirty="0"/>
        </a:p>
      </dgm:t>
    </dgm:pt>
    <dgm:pt modelId="{EF679ABB-7C51-4DBC-AABE-4592D09E4F01}" type="parTrans" cxnId="{F7CC9C2F-8D13-4D1A-B4C1-F0D623679E93}">
      <dgm:prSet/>
      <dgm:spPr/>
      <dgm:t>
        <a:bodyPr/>
        <a:lstStyle/>
        <a:p>
          <a:endParaRPr lang="ru-RU"/>
        </a:p>
      </dgm:t>
    </dgm:pt>
    <dgm:pt modelId="{C5E64367-F5E6-4CB2-BD07-E66AAF103083}" type="sibTrans" cxnId="{F7CC9C2F-8D13-4D1A-B4C1-F0D623679E93}">
      <dgm:prSet/>
      <dgm:spPr/>
      <dgm:t>
        <a:bodyPr/>
        <a:lstStyle/>
        <a:p>
          <a:endParaRPr lang="ru-RU"/>
        </a:p>
      </dgm:t>
    </dgm:pt>
    <dgm:pt modelId="{195DB698-F7CE-4500-8C48-A2194A370B6E}">
      <dgm:prSet phldrT="[Текст]"/>
      <dgm:spPr/>
      <dgm:t>
        <a:bodyPr/>
        <a:lstStyle/>
        <a:p>
          <a:r>
            <a:rPr lang="ru-RU" b="1" dirty="0" smtClean="0">
              <a:solidFill>
                <a:srgbClr val="005426"/>
              </a:solidFill>
              <a:latin typeface="Times New Roman" pitchFamily="18" charset="0"/>
              <a:cs typeface="Times New Roman" pitchFamily="18" charset="0"/>
            </a:rPr>
            <a:t>Работа с родителями</a:t>
          </a:r>
        </a:p>
      </dgm:t>
    </dgm:pt>
    <dgm:pt modelId="{8DD8E2F0-E637-46CE-979E-50A1607A692D}" type="parTrans" cxnId="{BC121694-1718-475F-ACFB-F5DA5D38683E}">
      <dgm:prSet/>
      <dgm:spPr/>
      <dgm:t>
        <a:bodyPr/>
        <a:lstStyle/>
        <a:p>
          <a:endParaRPr lang="ru-RU"/>
        </a:p>
      </dgm:t>
    </dgm:pt>
    <dgm:pt modelId="{7DEED62F-E670-4B57-A103-A4749801162F}" type="sibTrans" cxnId="{BC121694-1718-475F-ACFB-F5DA5D38683E}">
      <dgm:prSet/>
      <dgm:spPr/>
      <dgm:t>
        <a:bodyPr/>
        <a:lstStyle/>
        <a:p>
          <a:endParaRPr lang="ru-RU"/>
        </a:p>
      </dgm:t>
    </dgm:pt>
    <dgm:pt modelId="{362FE04F-FB61-48FE-BD9A-44E49A8B6BC7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005426"/>
              </a:solidFill>
              <a:latin typeface="Times New Roman" pitchFamily="18" charset="0"/>
              <a:cs typeface="Times New Roman" pitchFamily="18" charset="0"/>
            </a:rPr>
            <a:t>Уроки СБО</a:t>
          </a:r>
          <a:endParaRPr lang="ru-RU" sz="2400" b="1" dirty="0">
            <a:solidFill>
              <a:srgbClr val="005426"/>
            </a:solidFill>
            <a:latin typeface="Times New Roman" pitchFamily="18" charset="0"/>
            <a:cs typeface="Times New Roman" pitchFamily="18" charset="0"/>
          </a:endParaRPr>
        </a:p>
      </dgm:t>
    </dgm:pt>
    <dgm:pt modelId="{F73D26BC-2253-49B2-8129-8148A1C8A0DA}" type="parTrans" cxnId="{9F994D5B-EECF-497F-B587-B4D300152D1D}">
      <dgm:prSet/>
      <dgm:spPr/>
      <dgm:t>
        <a:bodyPr/>
        <a:lstStyle/>
        <a:p>
          <a:endParaRPr lang="ru-RU"/>
        </a:p>
      </dgm:t>
    </dgm:pt>
    <dgm:pt modelId="{D39C3A04-08FF-46B7-A867-C856409C2B52}" type="sibTrans" cxnId="{9F994D5B-EECF-497F-B587-B4D300152D1D}">
      <dgm:prSet/>
      <dgm:spPr/>
      <dgm:t>
        <a:bodyPr/>
        <a:lstStyle/>
        <a:p>
          <a:endParaRPr lang="ru-RU"/>
        </a:p>
      </dgm:t>
    </dgm:pt>
    <dgm:pt modelId="{CCFF9B9C-E351-4835-AC5C-9A591A477C36}">
      <dgm:prSet phldrT="[Текст]" custT="1"/>
      <dgm:spPr/>
      <dgm:t>
        <a:bodyPr/>
        <a:lstStyle/>
        <a:p>
          <a:r>
            <a:rPr lang="ru-RU" sz="1800" b="1" dirty="0" smtClean="0">
              <a:solidFill>
                <a:srgbClr val="005426"/>
              </a:solidFill>
              <a:latin typeface="Times New Roman" pitchFamily="18" charset="0"/>
              <a:cs typeface="Times New Roman" pitchFamily="18" charset="0"/>
            </a:rPr>
            <a:t>Внеурочная деятельность</a:t>
          </a:r>
          <a:endParaRPr lang="ru-RU" sz="1800" b="1" dirty="0">
            <a:solidFill>
              <a:srgbClr val="005426"/>
            </a:solidFill>
            <a:latin typeface="Times New Roman" pitchFamily="18" charset="0"/>
            <a:cs typeface="Times New Roman" pitchFamily="18" charset="0"/>
          </a:endParaRPr>
        </a:p>
      </dgm:t>
    </dgm:pt>
    <dgm:pt modelId="{494A9A9D-2745-453E-BA12-7A58AC1E5098}" type="parTrans" cxnId="{CBEAF60D-062B-4727-BE13-DC17B1512466}">
      <dgm:prSet/>
      <dgm:spPr/>
      <dgm:t>
        <a:bodyPr/>
        <a:lstStyle/>
        <a:p>
          <a:endParaRPr lang="ru-RU"/>
        </a:p>
      </dgm:t>
    </dgm:pt>
    <dgm:pt modelId="{ADDD0966-C199-468A-AFFB-8372736573AF}" type="sibTrans" cxnId="{CBEAF60D-062B-4727-BE13-DC17B1512466}">
      <dgm:prSet/>
      <dgm:spPr/>
      <dgm:t>
        <a:bodyPr/>
        <a:lstStyle/>
        <a:p>
          <a:endParaRPr lang="ru-RU"/>
        </a:p>
      </dgm:t>
    </dgm:pt>
    <dgm:pt modelId="{21DB1CBB-67CF-496B-A723-6DEAC8CB60B9}" type="pres">
      <dgm:prSet presAssocID="{47AED391-2723-4156-9360-069489EDCEA6}" presName="compositeShape" presStyleCnt="0">
        <dgm:presLayoutVars>
          <dgm:chMax val="7"/>
          <dgm:dir/>
          <dgm:resizeHandles val="exact"/>
        </dgm:presLayoutVars>
      </dgm:prSet>
      <dgm:spPr/>
    </dgm:pt>
    <dgm:pt modelId="{857511E9-E006-4BD2-9BC8-71F30A5C3EEC}" type="pres">
      <dgm:prSet presAssocID="{47AED391-2723-4156-9360-069489EDCEA6}" presName="wedge1" presStyleLbl="node1" presStyleIdx="0" presStyleCnt="4"/>
      <dgm:spPr/>
      <dgm:t>
        <a:bodyPr/>
        <a:lstStyle/>
        <a:p>
          <a:endParaRPr lang="ru-RU"/>
        </a:p>
      </dgm:t>
    </dgm:pt>
    <dgm:pt modelId="{B5E1B102-7425-4EC5-B1C5-EC7927444E22}" type="pres">
      <dgm:prSet presAssocID="{47AED391-2723-4156-9360-069489EDCEA6}" presName="dummy1a" presStyleCnt="0"/>
      <dgm:spPr/>
    </dgm:pt>
    <dgm:pt modelId="{03693B3A-300E-412F-9796-5A78A2A7074A}" type="pres">
      <dgm:prSet presAssocID="{47AED391-2723-4156-9360-069489EDCEA6}" presName="dummy1b" presStyleCnt="0"/>
      <dgm:spPr/>
    </dgm:pt>
    <dgm:pt modelId="{E9419FE5-B966-4A8B-96A5-5A62AD799826}" type="pres">
      <dgm:prSet presAssocID="{47AED391-2723-4156-9360-069489EDCEA6}" presName="wedge1Tx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8598B5-D21B-4636-8677-C8A4E7BFABEA}" type="pres">
      <dgm:prSet presAssocID="{47AED391-2723-4156-9360-069489EDCEA6}" presName="wedge2" presStyleLbl="node1" presStyleIdx="1" presStyleCnt="4"/>
      <dgm:spPr/>
      <dgm:t>
        <a:bodyPr/>
        <a:lstStyle/>
        <a:p>
          <a:endParaRPr lang="ru-RU"/>
        </a:p>
      </dgm:t>
    </dgm:pt>
    <dgm:pt modelId="{4C664FE7-80A2-4B2F-9346-3ED8F91F8994}" type="pres">
      <dgm:prSet presAssocID="{47AED391-2723-4156-9360-069489EDCEA6}" presName="dummy2a" presStyleCnt="0"/>
      <dgm:spPr/>
    </dgm:pt>
    <dgm:pt modelId="{55A5DA2C-E9DB-40A6-99FC-E18ED26BFA19}" type="pres">
      <dgm:prSet presAssocID="{47AED391-2723-4156-9360-069489EDCEA6}" presName="dummy2b" presStyleCnt="0"/>
      <dgm:spPr/>
    </dgm:pt>
    <dgm:pt modelId="{AF132A6E-92ED-421A-B9A4-A500D60D3DB2}" type="pres">
      <dgm:prSet presAssocID="{47AED391-2723-4156-9360-069489EDCEA6}" presName="wedge2Tx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F893F6-99BB-465B-969A-2E5C87378D9C}" type="pres">
      <dgm:prSet presAssocID="{47AED391-2723-4156-9360-069489EDCEA6}" presName="wedge3" presStyleLbl="node1" presStyleIdx="2" presStyleCnt="4" custScaleX="93693" custScaleY="93693"/>
      <dgm:spPr/>
      <dgm:t>
        <a:bodyPr/>
        <a:lstStyle/>
        <a:p>
          <a:endParaRPr lang="ru-RU"/>
        </a:p>
      </dgm:t>
    </dgm:pt>
    <dgm:pt modelId="{81F329BF-5FDA-4D9B-9A5A-BD5AF1BF9E60}" type="pres">
      <dgm:prSet presAssocID="{47AED391-2723-4156-9360-069489EDCEA6}" presName="dummy3a" presStyleCnt="0"/>
      <dgm:spPr/>
    </dgm:pt>
    <dgm:pt modelId="{51C15976-778F-4FEE-954F-06C99AB53CEB}" type="pres">
      <dgm:prSet presAssocID="{47AED391-2723-4156-9360-069489EDCEA6}" presName="dummy3b" presStyleCnt="0"/>
      <dgm:spPr/>
    </dgm:pt>
    <dgm:pt modelId="{139A34BB-D3D6-415E-B09B-601C4A0205AF}" type="pres">
      <dgm:prSet presAssocID="{47AED391-2723-4156-9360-069489EDCEA6}" presName="wedge3Tx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1986FC-491E-4BBE-B70A-F5EC0721D213}" type="pres">
      <dgm:prSet presAssocID="{47AED391-2723-4156-9360-069489EDCEA6}" presName="wedge4" presStyleLbl="node1" presStyleIdx="3" presStyleCnt="4"/>
      <dgm:spPr/>
      <dgm:t>
        <a:bodyPr/>
        <a:lstStyle/>
        <a:p>
          <a:endParaRPr lang="ru-RU"/>
        </a:p>
      </dgm:t>
    </dgm:pt>
    <dgm:pt modelId="{06A36377-456D-450F-B625-990363E6BF72}" type="pres">
      <dgm:prSet presAssocID="{47AED391-2723-4156-9360-069489EDCEA6}" presName="dummy4a" presStyleCnt="0"/>
      <dgm:spPr/>
    </dgm:pt>
    <dgm:pt modelId="{DD84381E-7AC3-4174-ABE3-A2BFA57E98C8}" type="pres">
      <dgm:prSet presAssocID="{47AED391-2723-4156-9360-069489EDCEA6}" presName="dummy4b" presStyleCnt="0"/>
      <dgm:spPr/>
    </dgm:pt>
    <dgm:pt modelId="{DD9750E3-FFFA-4AAA-83B6-528716B05FD9}" type="pres">
      <dgm:prSet presAssocID="{47AED391-2723-4156-9360-069489EDCEA6}" presName="wedge4Tx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159276-86F3-4417-8A6C-B7D6ADA6886B}" type="pres">
      <dgm:prSet presAssocID="{C5E64367-F5E6-4CB2-BD07-E66AAF103083}" presName="arrowWedge1" presStyleLbl="fgSibTrans2D1" presStyleIdx="0" presStyleCnt="4"/>
      <dgm:spPr/>
    </dgm:pt>
    <dgm:pt modelId="{91CA8353-7609-4668-914F-92424AD5937F}" type="pres">
      <dgm:prSet presAssocID="{7DEED62F-E670-4B57-A103-A4749801162F}" presName="arrowWedge2" presStyleLbl="fgSibTrans2D1" presStyleIdx="1" presStyleCnt="4"/>
      <dgm:spPr/>
    </dgm:pt>
    <dgm:pt modelId="{7F370F64-3C9F-4D7F-8CAC-0396CD5DC205}" type="pres">
      <dgm:prSet presAssocID="{D39C3A04-08FF-46B7-A867-C856409C2B52}" presName="arrowWedge3" presStyleLbl="fgSibTrans2D1" presStyleIdx="2" presStyleCnt="4"/>
      <dgm:spPr/>
    </dgm:pt>
    <dgm:pt modelId="{EAA36B89-1096-4FF3-8FFA-25266E99E4F6}" type="pres">
      <dgm:prSet presAssocID="{ADDD0966-C199-468A-AFFB-8372736573AF}" presName="arrowWedge4" presStyleLbl="fgSibTrans2D1" presStyleIdx="3" presStyleCnt="4"/>
      <dgm:spPr/>
    </dgm:pt>
  </dgm:ptLst>
  <dgm:cxnLst>
    <dgm:cxn modelId="{F7CC9C2F-8D13-4D1A-B4C1-F0D623679E93}" srcId="{47AED391-2723-4156-9360-069489EDCEA6}" destId="{17E1084A-F5ED-4E12-91C8-7D892ED4C9CE}" srcOrd="0" destOrd="0" parTransId="{EF679ABB-7C51-4DBC-AABE-4592D09E4F01}" sibTransId="{C5E64367-F5E6-4CB2-BD07-E66AAF103083}"/>
    <dgm:cxn modelId="{BD7C73CA-1AD1-45B7-8F27-B2304B257904}" type="presOf" srcId="{47AED391-2723-4156-9360-069489EDCEA6}" destId="{21DB1CBB-67CF-496B-A723-6DEAC8CB60B9}" srcOrd="0" destOrd="0" presId="urn:microsoft.com/office/officeart/2005/8/layout/cycle8"/>
    <dgm:cxn modelId="{9F994D5B-EECF-497F-B587-B4D300152D1D}" srcId="{47AED391-2723-4156-9360-069489EDCEA6}" destId="{362FE04F-FB61-48FE-BD9A-44E49A8B6BC7}" srcOrd="2" destOrd="0" parTransId="{F73D26BC-2253-49B2-8129-8148A1C8A0DA}" sibTransId="{D39C3A04-08FF-46B7-A867-C856409C2B52}"/>
    <dgm:cxn modelId="{BC121694-1718-475F-ACFB-F5DA5D38683E}" srcId="{47AED391-2723-4156-9360-069489EDCEA6}" destId="{195DB698-F7CE-4500-8C48-A2194A370B6E}" srcOrd="1" destOrd="0" parTransId="{8DD8E2F0-E637-46CE-979E-50A1607A692D}" sibTransId="{7DEED62F-E670-4B57-A103-A4749801162F}"/>
    <dgm:cxn modelId="{CBEAF60D-062B-4727-BE13-DC17B1512466}" srcId="{47AED391-2723-4156-9360-069489EDCEA6}" destId="{CCFF9B9C-E351-4835-AC5C-9A591A477C36}" srcOrd="3" destOrd="0" parTransId="{494A9A9D-2745-453E-BA12-7A58AC1E5098}" sibTransId="{ADDD0966-C199-468A-AFFB-8372736573AF}"/>
    <dgm:cxn modelId="{3DC08972-AE55-4385-ACD2-15BF734F8C6C}" type="presOf" srcId="{362FE04F-FB61-48FE-BD9A-44E49A8B6BC7}" destId="{C2F893F6-99BB-465B-969A-2E5C87378D9C}" srcOrd="0" destOrd="0" presId="urn:microsoft.com/office/officeart/2005/8/layout/cycle8"/>
    <dgm:cxn modelId="{3F62708A-9ED0-4600-B011-13A8F0800E2E}" type="presOf" srcId="{362FE04F-FB61-48FE-BD9A-44E49A8B6BC7}" destId="{139A34BB-D3D6-415E-B09B-601C4A0205AF}" srcOrd="1" destOrd="0" presId="urn:microsoft.com/office/officeart/2005/8/layout/cycle8"/>
    <dgm:cxn modelId="{FCAEAFF2-2BA5-4A5C-AAD9-1C2A3DF67509}" type="presOf" srcId="{17E1084A-F5ED-4E12-91C8-7D892ED4C9CE}" destId="{E9419FE5-B966-4A8B-96A5-5A62AD799826}" srcOrd="1" destOrd="0" presId="urn:microsoft.com/office/officeart/2005/8/layout/cycle8"/>
    <dgm:cxn modelId="{3D651C66-63B5-41C7-9D96-F3DD34921B65}" type="presOf" srcId="{195DB698-F7CE-4500-8C48-A2194A370B6E}" destId="{AF132A6E-92ED-421A-B9A4-A500D60D3DB2}" srcOrd="1" destOrd="0" presId="urn:microsoft.com/office/officeart/2005/8/layout/cycle8"/>
    <dgm:cxn modelId="{554B7ABF-C8D4-4F91-8371-F7BEC2F8F357}" type="presOf" srcId="{CCFF9B9C-E351-4835-AC5C-9A591A477C36}" destId="{E11986FC-491E-4BBE-B70A-F5EC0721D213}" srcOrd="0" destOrd="0" presId="urn:microsoft.com/office/officeart/2005/8/layout/cycle8"/>
    <dgm:cxn modelId="{C793F11A-2243-4CD5-A0D6-606B482EC1FA}" type="presOf" srcId="{CCFF9B9C-E351-4835-AC5C-9A591A477C36}" destId="{DD9750E3-FFFA-4AAA-83B6-528716B05FD9}" srcOrd="1" destOrd="0" presId="urn:microsoft.com/office/officeart/2005/8/layout/cycle8"/>
    <dgm:cxn modelId="{25E892F2-3AB9-453F-9EBF-6ACE0A3CA2B8}" type="presOf" srcId="{195DB698-F7CE-4500-8C48-A2194A370B6E}" destId="{F78598B5-D21B-4636-8677-C8A4E7BFABEA}" srcOrd="0" destOrd="0" presId="urn:microsoft.com/office/officeart/2005/8/layout/cycle8"/>
    <dgm:cxn modelId="{764144E8-8BB5-43DB-9911-9DEAAFF7513E}" type="presOf" srcId="{17E1084A-F5ED-4E12-91C8-7D892ED4C9CE}" destId="{857511E9-E006-4BD2-9BC8-71F30A5C3EEC}" srcOrd="0" destOrd="0" presId="urn:microsoft.com/office/officeart/2005/8/layout/cycle8"/>
    <dgm:cxn modelId="{5012474D-9337-484B-9965-6867CD313336}" type="presParOf" srcId="{21DB1CBB-67CF-496B-A723-6DEAC8CB60B9}" destId="{857511E9-E006-4BD2-9BC8-71F30A5C3EEC}" srcOrd="0" destOrd="0" presId="urn:microsoft.com/office/officeart/2005/8/layout/cycle8"/>
    <dgm:cxn modelId="{62F96780-3A12-421F-A4DA-A3EA0352DA03}" type="presParOf" srcId="{21DB1CBB-67CF-496B-A723-6DEAC8CB60B9}" destId="{B5E1B102-7425-4EC5-B1C5-EC7927444E22}" srcOrd="1" destOrd="0" presId="urn:microsoft.com/office/officeart/2005/8/layout/cycle8"/>
    <dgm:cxn modelId="{256931D7-29EB-4968-8942-17AF2159156C}" type="presParOf" srcId="{21DB1CBB-67CF-496B-A723-6DEAC8CB60B9}" destId="{03693B3A-300E-412F-9796-5A78A2A7074A}" srcOrd="2" destOrd="0" presId="urn:microsoft.com/office/officeart/2005/8/layout/cycle8"/>
    <dgm:cxn modelId="{8EC3EA59-2FFA-4785-823A-F6D06171F1EB}" type="presParOf" srcId="{21DB1CBB-67CF-496B-A723-6DEAC8CB60B9}" destId="{E9419FE5-B966-4A8B-96A5-5A62AD799826}" srcOrd="3" destOrd="0" presId="urn:microsoft.com/office/officeart/2005/8/layout/cycle8"/>
    <dgm:cxn modelId="{69CC0169-C9E2-4738-8231-A5B70A315A39}" type="presParOf" srcId="{21DB1CBB-67CF-496B-A723-6DEAC8CB60B9}" destId="{F78598B5-D21B-4636-8677-C8A4E7BFABEA}" srcOrd="4" destOrd="0" presId="urn:microsoft.com/office/officeart/2005/8/layout/cycle8"/>
    <dgm:cxn modelId="{06DE3815-5060-414C-8026-7AC2BD2A253C}" type="presParOf" srcId="{21DB1CBB-67CF-496B-A723-6DEAC8CB60B9}" destId="{4C664FE7-80A2-4B2F-9346-3ED8F91F8994}" srcOrd="5" destOrd="0" presId="urn:microsoft.com/office/officeart/2005/8/layout/cycle8"/>
    <dgm:cxn modelId="{8A79985E-E79C-4420-861E-3291DBE57505}" type="presParOf" srcId="{21DB1CBB-67CF-496B-A723-6DEAC8CB60B9}" destId="{55A5DA2C-E9DB-40A6-99FC-E18ED26BFA19}" srcOrd="6" destOrd="0" presId="urn:microsoft.com/office/officeart/2005/8/layout/cycle8"/>
    <dgm:cxn modelId="{16066600-5A2A-4C50-B199-9F43673A2F41}" type="presParOf" srcId="{21DB1CBB-67CF-496B-A723-6DEAC8CB60B9}" destId="{AF132A6E-92ED-421A-B9A4-A500D60D3DB2}" srcOrd="7" destOrd="0" presId="urn:microsoft.com/office/officeart/2005/8/layout/cycle8"/>
    <dgm:cxn modelId="{BBC7671C-EE4C-4A1B-BDF0-C61DF9979BCB}" type="presParOf" srcId="{21DB1CBB-67CF-496B-A723-6DEAC8CB60B9}" destId="{C2F893F6-99BB-465B-969A-2E5C87378D9C}" srcOrd="8" destOrd="0" presId="urn:microsoft.com/office/officeart/2005/8/layout/cycle8"/>
    <dgm:cxn modelId="{5C2130DE-0B5F-474A-9A0E-4FFD06000991}" type="presParOf" srcId="{21DB1CBB-67CF-496B-A723-6DEAC8CB60B9}" destId="{81F329BF-5FDA-4D9B-9A5A-BD5AF1BF9E60}" srcOrd="9" destOrd="0" presId="urn:microsoft.com/office/officeart/2005/8/layout/cycle8"/>
    <dgm:cxn modelId="{67F2A73D-A464-4151-A52A-25DC5BDF0E23}" type="presParOf" srcId="{21DB1CBB-67CF-496B-A723-6DEAC8CB60B9}" destId="{51C15976-778F-4FEE-954F-06C99AB53CEB}" srcOrd="10" destOrd="0" presId="urn:microsoft.com/office/officeart/2005/8/layout/cycle8"/>
    <dgm:cxn modelId="{2998AF17-CAEE-403A-BB19-308391100190}" type="presParOf" srcId="{21DB1CBB-67CF-496B-A723-6DEAC8CB60B9}" destId="{139A34BB-D3D6-415E-B09B-601C4A0205AF}" srcOrd="11" destOrd="0" presId="urn:microsoft.com/office/officeart/2005/8/layout/cycle8"/>
    <dgm:cxn modelId="{A3689008-E57C-4E9C-B399-96D6CCD0F7CB}" type="presParOf" srcId="{21DB1CBB-67CF-496B-A723-6DEAC8CB60B9}" destId="{E11986FC-491E-4BBE-B70A-F5EC0721D213}" srcOrd="12" destOrd="0" presId="urn:microsoft.com/office/officeart/2005/8/layout/cycle8"/>
    <dgm:cxn modelId="{28F6D751-A572-47D1-BD69-BF914F2D8DDF}" type="presParOf" srcId="{21DB1CBB-67CF-496B-A723-6DEAC8CB60B9}" destId="{06A36377-456D-450F-B625-990363E6BF72}" srcOrd="13" destOrd="0" presId="urn:microsoft.com/office/officeart/2005/8/layout/cycle8"/>
    <dgm:cxn modelId="{2B3AA05E-66FC-4E35-989F-1B59EE5BB812}" type="presParOf" srcId="{21DB1CBB-67CF-496B-A723-6DEAC8CB60B9}" destId="{DD84381E-7AC3-4174-ABE3-A2BFA57E98C8}" srcOrd="14" destOrd="0" presId="urn:microsoft.com/office/officeart/2005/8/layout/cycle8"/>
    <dgm:cxn modelId="{EA8FC2B3-DBA3-4799-91A5-1154442F7EB7}" type="presParOf" srcId="{21DB1CBB-67CF-496B-A723-6DEAC8CB60B9}" destId="{DD9750E3-FFFA-4AAA-83B6-528716B05FD9}" srcOrd="15" destOrd="0" presId="urn:microsoft.com/office/officeart/2005/8/layout/cycle8"/>
    <dgm:cxn modelId="{DEC70166-9675-4C9B-AB27-B32703128352}" type="presParOf" srcId="{21DB1CBB-67CF-496B-A723-6DEAC8CB60B9}" destId="{DC159276-86F3-4417-8A6C-B7D6ADA6886B}" srcOrd="16" destOrd="0" presId="urn:microsoft.com/office/officeart/2005/8/layout/cycle8"/>
    <dgm:cxn modelId="{0747553E-00E0-47EC-AE37-3888B925024E}" type="presParOf" srcId="{21DB1CBB-67CF-496B-A723-6DEAC8CB60B9}" destId="{91CA8353-7609-4668-914F-92424AD5937F}" srcOrd="17" destOrd="0" presId="urn:microsoft.com/office/officeart/2005/8/layout/cycle8"/>
    <dgm:cxn modelId="{016E8389-F77A-4928-8FD9-58CE77368C02}" type="presParOf" srcId="{21DB1CBB-67CF-496B-A723-6DEAC8CB60B9}" destId="{7F370F64-3C9F-4D7F-8CAC-0396CD5DC205}" srcOrd="18" destOrd="0" presId="urn:microsoft.com/office/officeart/2005/8/layout/cycle8"/>
    <dgm:cxn modelId="{A248AB17-88F3-4D8E-AB2E-A1F48002ADEA}" type="presParOf" srcId="{21DB1CBB-67CF-496B-A723-6DEAC8CB60B9}" destId="{EAA36B89-1096-4FF3-8FFA-25266E99E4F6}" srcOrd="19" destOrd="0" presId="urn:microsoft.com/office/officeart/2005/8/layout/cycle8"/>
  </dgm:cxnLst>
  <dgm:bg>
    <a:noFill/>
  </dgm:bg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733CD9F-83B9-4C91-892A-6E014453C139}" type="doc">
      <dgm:prSet loTypeId="urn:microsoft.com/office/officeart/2005/8/layout/chevron2" loCatId="list" qsTypeId="urn:microsoft.com/office/officeart/2005/8/quickstyle/simple4" qsCatId="simple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A6456315-B0E0-40DF-B3BA-7110455C2A07}" type="pres">
      <dgm:prSet presAssocID="{7733CD9F-83B9-4C91-892A-6E014453C139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04045916-0E85-4E04-95F7-308893663D0C}" type="presOf" srcId="{7733CD9F-83B9-4C91-892A-6E014453C139}" destId="{A6456315-B0E0-40DF-B3BA-7110455C2A07}" srcOrd="0" destOrd="0" presId="urn:microsoft.com/office/officeart/2005/8/layout/chevron2"/>
  </dgm:cxnLst>
  <dgm:bg/>
  <dgm:whole/>
  <dgm:extLst>
    <a:ext uri="http://schemas.microsoft.com/office/drawing/2008/diagram">
      <dsp:dataModelExt xmlns=""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733CD9F-83B9-4C91-892A-6E014453C139}" type="doc">
      <dgm:prSet loTypeId="urn:microsoft.com/office/officeart/2005/8/layout/chevron2" loCatId="list" qsTypeId="urn:microsoft.com/office/officeart/2005/8/quickstyle/3d2" qsCatId="3D" csTypeId="urn:microsoft.com/office/officeart/2005/8/colors/accent3_2" csCatId="accent3" phldr="1"/>
      <dgm:spPr/>
      <dgm:t>
        <a:bodyPr/>
        <a:lstStyle/>
        <a:p>
          <a:endParaRPr lang="ru-RU"/>
        </a:p>
      </dgm:t>
    </dgm:pt>
    <dgm:pt modelId="{4A1B98F5-DAA9-470C-AB54-0D0448C52079}">
      <dgm:prSet phldrT="[Текст]"/>
      <dgm:spPr/>
      <dgm:t>
        <a:bodyPr/>
        <a:lstStyle/>
        <a:p>
          <a:r>
            <a:rPr lang="ru-RU" b="1" dirty="0" smtClean="0"/>
            <a:t>2.</a:t>
          </a:r>
          <a:endParaRPr lang="ru-RU" b="1" dirty="0"/>
        </a:p>
      </dgm:t>
    </dgm:pt>
    <dgm:pt modelId="{CA4060FE-7F9A-4CC2-BAC5-8CCC14267028}" type="parTrans" cxnId="{C906B3DD-8F98-4C1C-9BD5-ACE08D6EAEAC}">
      <dgm:prSet/>
      <dgm:spPr/>
      <dgm:t>
        <a:bodyPr/>
        <a:lstStyle/>
        <a:p>
          <a:endParaRPr lang="ru-RU"/>
        </a:p>
      </dgm:t>
    </dgm:pt>
    <dgm:pt modelId="{8D359420-49B5-45DA-9622-57AEF26E953A}" type="sibTrans" cxnId="{C906B3DD-8F98-4C1C-9BD5-ACE08D6EAEAC}">
      <dgm:prSet/>
      <dgm:spPr/>
      <dgm:t>
        <a:bodyPr/>
        <a:lstStyle/>
        <a:p>
          <a:endParaRPr lang="ru-RU"/>
        </a:p>
      </dgm:t>
    </dgm:pt>
    <dgm:pt modelId="{D15284F4-D33B-422E-8EE0-2BF694197968}">
      <dgm:prSet custT="1"/>
      <dgm:spPr/>
      <dgm:t>
        <a:bodyPr/>
        <a:lstStyle/>
        <a:p>
          <a:r>
            <a:rPr lang="ru-RU" sz="1800" b="1" u="none" dirty="0" smtClean="0">
              <a:latin typeface="Times New Roman" pitchFamily="18" charset="0"/>
              <a:cs typeface="Times New Roman" pitchFamily="18" charset="0"/>
            </a:rPr>
            <a:t>Комплекс методических материалов и дидактических средств: </a:t>
          </a:r>
          <a:endParaRPr lang="ru-RU" sz="1800" u="none" dirty="0"/>
        </a:p>
      </dgm:t>
    </dgm:pt>
    <dgm:pt modelId="{67DF1E2B-38C7-476E-92D7-C0A451E73B89}" type="parTrans" cxnId="{15891314-09DF-48FB-A34B-AF658850B8A7}">
      <dgm:prSet/>
      <dgm:spPr/>
      <dgm:t>
        <a:bodyPr/>
        <a:lstStyle/>
        <a:p>
          <a:endParaRPr lang="ru-RU"/>
        </a:p>
      </dgm:t>
    </dgm:pt>
    <dgm:pt modelId="{FA3B942C-D42E-4CDB-857C-69C020B7A0C1}" type="sibTrans" cxnId="{15891314-09DF-48FB-A34B-AF658850B8A7}">
      <dgm:prSet/>
      <dgm:spPr/>
      <dgm:t>
        <a:bodyPr/>
        <a:lstStyle/>
        <a:p>
          <a:endParaRPr lang="ru-RU"/>
        </a:p>
      </dgm:t>
    </dgm:pt>
    <dgm:pt modelId="{A6456315-B0E0-40DF-B3BA-7110455C2A07}" type="pres">
      <dgm:prSet presAssocID="{7733CD9F-83B9-4C91-892A-6E014453C139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ECCB396-927A-424A-A099-AE32A69796BD}" type="pres">
      <dgm:prSet presAssocID="{4A1B98F5-DAA9-470C-AB54-0D0448C52079}" presName="composite" presStyleCnt="0"/>
      <dgm:spPr/>
      <dgm:t>
        <a:bodyPr/>
        <a:lstStyle/>
        <a:p>
          <a:endParaRPr lang="ru-RU"/>
        </a:p>
      </dgm:t>
    </dgm:pt>
    <dgm:pt modelId="{A2065182-B5C9-48F9-95E4-9D0D963708C7}" type="pres">
      <dgm:prSet presAssocID="{4A1B98F5-DAA9-470C-AB54-0D0448C52079}" presName="parentText" presStyleLbl="alignNode1" presStyleIdx="0" presStyleCnt="1" custLinFactNeighborX="-10204" custLinFactNeighborY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00C24E2-6514-436E-B8F8-5436C8972155}" type="pres">
      <dgm:prSet presAssocID="{4A1B98F5-DAA9-470C-AB54-0D0448C52079}" presName="descendantText" presStyleLbl="alignAcc1" presStyleIdx="0" presStyleCnt="1" custLinFactNeighborX="191" custLinFactNeighborY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5144E00-1935-4A4A-B5AA-CBD250F39CCE}" type="presOf" srcId="{4A1B98F5-DAA9-470C-AB54-0D0448C52079}" destId="{A2065182-B5C9-48F9-95E4-9D0D963708C7}" srcOrd="0" destOrd="0" presId="urn:microsoft.com/office/officeart/2005/8/layout/chevron2"/>
    <dgm:cxn modelId="{C906B3DD-8F98-4C1C-9BD5-ACE08D6EAEAC}" srcId="{7733CD9F-83B9-4C91-892A-6E014453C139}" destId="{4A1B98F5-DAA9-470C-AB54-0D0448C52079}" srcOrd="0" destOrd="0" parTransId="{CA4060FE-7F9A-4CC2-BAC5-8CCC14267028}" sibTransId="{8D359420-49B5-45DA-9622-57AEF26E953A}"/>
    <dgm:cxn modelId="{DFF5D2A0-518D-4049-B98E-F8EB9024987E}" type="presOf" srcId="{D15284F4-D33B-422E-8EE0-2BF694197968}" destId="{800C24E2-6514-436E-B8F8-5436C8972155}" srcOrd="0" destOrd="0" presId="urn:microsoft.com/office/officeart/2005/8/layout/chevron2"/>
    <dgm:cxn modelId="{E6F9283E-B635-4B9F-95E6-D3B0A59135F8}" type="presOf" srcId="{7733CD9F-83B9-4C91-892A-6E014453C139}" destId="{A6456315-B0E0-40DF-B3BA-7110455C2A07}" srcOrd="0" destOrd="0" presId="urn:microsoft.com/office/officeart/2005/8/layout/chevron2"/>
    <dgm:cxn modelId="{15891314-09DF-48FB-A34B-AF658850B8A7}" srcId="{4A1B98F5-DAA9-470C-AB54-0D0448C52079}" destId="{D15284F4-D33B-422E-8EE0-2BF694197968}" srcOrd="0" destOrd="0" parTransId="{67DF1E2B-38C7-476E-92D7-C0A451E73B89}" sibTransId="{FA3B942C-D42E-4CDB-857C-69C020B7A0C1}"/>
    <dgm:cxn modelId="{0CBD8A59-29E8-4142-94A9-1AB0273185A7}" type="presParOf" srcId="{A6456315-B0E0-40DF-B3BA-7110455C2A07}" destId="{2ECCB396-927A-424A-A099-AE32A69796BD}" srcOrd="0" destOrd="0" presId="urn:microsoft.com/office/officeart/2005/8/layout/chevron2"/>
    <dgm:cxn modelId="{18866222-5BA3-4016-9F96-75E44A60843A}" type="presParOf" srcId="{2ECCB396-927A-424A-A099-AE32A69796BD}" destId="{A2065182-B5C9-48F9-95E4-9D0D963708C7}" srcOrd="0" destOrd="0" presId="urn:microsoft.com/office/officeart/2005/8/layout/chevron2"/>
    <dgm:cxn modelId="{E32B45F0-E2FF-4262-AECD-DCFB1C53CF02}" type="presParOf" srcId="{2ECCB396-927A-424A-A099-AE32A69796BD}" destId="{800C24E2-6514-436E-B8F8-5436C8972155}" srcOrd="1" destOrd="0" presId="urn:microsoft.com/office/officeart/2005/8/layout/chevron2"/>
  </dgm:cxnLst>
  <dgm:bg/>
  <dgm:whole/>
  <dgm:extLst>
    <a:ext uri="http://schemas.microsoft.com/office/drawing/2008/diagram">
      <dsp:dataModelExt xmlns="" xmlns:dsp="http://schemas.microsoft.com/office/drawing/2008/diagram" relId="rId1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733CD9F-83B9-4C91-892A-6E014453C139}" type="doc">
      <dgm:prSet loTypeId="urn:microsoft.com/office/officeart/2005/8/layout/chevron2" loCatId="list" qsTypeId="urn:microsoft.com/office/officeart/2005/8/quickstyle/3d2" qsCatId="3D" csTypeId="urn:microsoft.com/office/officeart/2005/8/colors/accent3_2" csCatId="accent3" phldr="1"/>
      <dgm:spPr/>
      <dgm:t>
        <a:bodyPr/>
        <a:lstStyle/>
        <a:p>
          <a:endParaRPr lang="ru-RU"/>
        </a:p>
      </dgm:t>
    </dgm:pt>
    <dgm:pt modelId="{4A1B98F5-DAA9-470C-AB54-0D0448C52079}">
      <dgm:prSet phldrT="[Текст]"/>
      <dgm:spPr/>
      <dgm:t>
        <a:bodyPr/>
        <a:lstStyle/>
        <a:p>
          <a:r>
            <a:rPr lang="ru-RU" b="1" smtClean="0"/>
            <a:t>3.</a:t>
          </a:r>
          <a:endParaRPr lang="ru-RU" b="1" dirty="0"/>
        </a:p>
      </dgm:t>
    </dgm:pt>
    <dgm:pt modelId="{CA4060FE-7F9A-4CC2-BAC5-8CCC14267028}" type="parTrans" cxnId="{C906B3DD-8F98-4C1C-9BD5-ACE08D6EAEAC}">
      <dgm:prSet/>
      <dgm:spPr/>
      <dgm:t>
        <a:bodyPr/>
        <a:lstStyle/>
        <a:p>
          <a:endParaRPr lang="ru-RU"/>
        </a:p>
      </dgm:t>
    </dgm:pt>
    <dgm:pt modelId="{8D359420-49B5-45DA-9622-57AEF26E953A}" type="sibTrans" cxnId="{C906B3DD-8F98-4C1C-9BD5-ACE08D6EAEAC}">
      <dgm:prSet/>
      <dgm:spPr/>
      <dgm:t>
        <a:bodyPr/>
        <a:lstStyle/>
        <a:p>
          <a:endParaRPr lang="ru-RU"/>
        </a:p>
      </dgm:t>
    </dgm:pt>
    <dgm:pt modelId="{D15284F4-D33B-422E-8EE0-2BF694197968}">
      <dgm:prSet custT="1"/>
      <dgm:spPr/>
      <dgm:t>
        <a:bodyPr/>
        <a:lstStyle/>
        <a:p>
          <a:r>
            <a:rPr lang="ru-RU" sz="1800" b="1" u="none" dirty="0" smtClean="0">
              <a:latin typeface="Times New Roman" pitchFamily="18" charset="0"/>
              <a:cs typeface="Times New Roman" pitchFamily="18" charset="0"/>
            </a:rPr>
            <a:t>Организационно-педагогические условия</a:t>
          </a:r>
          <a:r>
            <a:rPr lang="ru-RU" sz="2400" b="1" u="none" dirty="0" smtClean="0">
              <a:latin typeface="Times New Roman" pitchFamily="18" charset="0"/>
              <a:cs typeface="Times New Roman" pitchFamily="18" charset="0"/>
            </a:rPr>
            <a:t>: </a:t>
          </a:r>
          <a:endParaRPr lang="ru-RU" sz="1500" u="none" dirty="0"/>
        </a:p>
      </dgm:t>
    </dgm:pt>
    <dgm:pt modelId="{67DF1E2B-38C7-476E-92D7-C0A451E73B89}" type="parTrans" cxnId="{15891314-09DF-48FB-A34B-AF658850B8A7}">
      <dgm:prSet/>
      <dgm:spPr/>
      <dgm:t>
        <a:bodyPr/>
        <a:lstStyle/>
        <a:p>
          <a:endParaRPr lang="ru-RU"/>
        </a:p>
      </dgm:t>
    </dgm:pt>
    <dgm:pt modelId="{FA3B942C-D42E-4CDB-857C-69C020B7A0C1}" type="sibTrans" cxnId="{15891314-09DF-48FB-A34B-AF658850B8A7}">
      <dgm:prSet/>
      <dgm:spPr/>
      <dgm:t>
        <a:bodyPr/>
        <a:lstStyle/>
        <a:p>
          <a:endParaRPr lang="ru-RU"/>
        </a:p>
      </dgm:t>
    </dgm:pt>
    <dgm:pt modelId="{A6456315-B0E0-40DF-B3BA-7110455C2A07}" type="pres">
      <dgm:prSet presAssocID="{7733CD9F-83B9-4C91-892A-6E014453C139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ECCB396-927A-424A-A099-AE32A69796BD}" type="pres">
      <dgm:prSet presAssocID="{4A1B98F5-DAA9-470C-AB54-0D0448C52079}" presName="composite" presStyleCnt="0"/>
      <dgm:spPr/>
      <dgm:t>
        <a:bodyPr/>
        <a:lstStyle/>
        <a:p>
          <a:endParaRPr lang="ru-RU"/>
        </a:p>
      </dgm:t>
    </dgm:pt>
    <dgm:pt modelId="{A2065182-B5C9-48F9-95E4-9D0D963708C7}" type="pres">
      <dgm:prSet presAssocID="{4A1B98F5-DAA9-470C-AB54-0D0448C52079}" presName="parentText" presStyleLbl="alignNode1" presStyleIdx="0" presStyleCnt="1" custLinFactNeighborX="-2040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00C24E2-6514-436E-B8F8-5436C8972155}" type="pres">
      <dgm:prSet presAssocID="{4A1B98F5-DAA9-470C-AB54-0D0448C52079}" presName="descendantText" presStyleLbl="alignAcc1" presStyleIdx="0" presStyleCnt="1" custLinFactNeighborX="191" custLinFactNeighborY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906B3DD-8F98-4C1C-9BD5-ACE08D6EAEAC}" srcId="{7733CD9F-83B9-4C91-892A-6E014453C139}" destId="{4A1B98F5-DAA9-470C-AB54-0D0448C52079}" srcOrd="0" destOrd="0" parTransId="{CA4060FE-7F9A-4CC2-BAC5-8CCC14267028}" sibTransId="{8D359420-49B5-45DA-9622-57AEF26E953A}"/>
    <dgm:cxn modelId="{3168BB53-0E17-4E29-8D70-F95C0559729C}" type="presOf" srcId="{D15284F4-D33B-422E-8EE0-2BF694197968}" destId="{800C24E2-6514-436E-B8F8-5436C8972155}" srcOrd="0" destOrd="0" presId="urn:microsoft.com/office/officeart/2005/8/layout/chevron2"/>
    <dgm:cxn modelId="{15891314-09DF-48FB-A34B-AF658850B8A7}" srcId="{4A1B98F5-DAA9-470C-AB54-0D0448C52079}" destId="{D15284F4-D33B-422E-8EE0-2BF694197968}" srcOrd="0" destOrd="0" parTransId="{67DF1E2B-38C7-476E-92D7-C0A451E73B89}" sibTransId="{FA3B942C-D42E-4CDB-857C-69C020B7A0C1}"/>
    <dgm:cxn modelId="{AAF4767A-3D5E-40BA-A42E-70F21A0EBB14}" type="presOf" srcId="{4A1B98F5-DAA9-470C-AB54-0D0448C52079}" destId="{A2065182-B5C9-48F9-95E4-9D0D963708C7}" srcOrd="0" destOrd="0" presId="urn:microsoft.com/office/officeart/2005/8/layout/chevron2"/>
    <dgm:cxn modelId="{8B59C339-5ED6-48E5-8740-BA3880BE4538}" type="presOf" srcId="{7733CD9F-83B9-4C91-892A-6E014453C139}" destId="{A6456315-B0E0-40DF-B3BA-7110455C2A07}" srcOrd="0" destOrd="0" presId="urn:microsoft.com/office/officeart/2005/8/layout/chevron2"/>
    <dgm:cxn modelId="{A12F15A2-B2F2-4E93-AF5C-DE521A58C54E}" type="presParOf" srcId="{A6456315-B0E0-40DF-B3BA-7110455C2A07}" destId="{2ECCB396-927A-424A-A099-AE32A69796BD}" srcOrd="0" destOrd="0" presId="urn:microsoft.com/office/officeart/2005/8/layout/chevron2"/>
    <dgm:cxn modelId="{E30DA90E-1DA4-445A-BC47-8E0A990B2736}" type="presParOf" srcId="{2ECCB396-927A-424A-A099-AE32A69796BD}" destId="{A2065182-B5C9-48F9-95E4-9D0D963708C7}" srcOrd="0" destOrd="0" presId="urn:microsoft.com/office/officeart/2005/8/layout/chevron2"/>
    <dgm:cxn modelId="{2F402EED-3CE0-475C-8131-73C39FF11B09}" type="presParOf" srcId="{2ECCB396-927A-424A-A099-AE32A69796BD}" destId="{800C24E2-6514-436E-B8F8-5436C8972155}" srcOrd="1" destOrd="0" presId="urn:microsoft.com/office/officeart/2005/8/layout/chevron2"/>
  </dgm:cxnLst>
  <dgm:bg/>
  <dgm:whole/>
  <dgm:extLst>
    <a:ext uri="http://schemas.microsoft.com/office/drawing/2008/diagram">
      <dsp:dataModelExt xmlns="" xmlns:dsp="http://schemas.microsoft.com/office/drawing/2008/diagram" relId="rId2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1F208A5-EB6B-47AE-8924-B04C4267A1A2}" type="doc">
      <dgm:prSet loTypeId="urn:microsoft.com/office/officeart/2005/8/layout/vList5" loCatId="list" qsTypeId="urn:microsoft.com/office/officeart/2005/8/quickstyle/3d2" qsCatId="3D" csTypeId="urn:microsoft.com/office/officeart/2005/8/colors/accent3_1" csCatId="accent3" phldr="1"/>
      <dgm:spPr/>
      <dgm:t>
        <a:bodyPr/>
        <a:lstStyle/>
        <a:p>
          <a:endParaRPr lang="ru-RU"/>
        </a:p>
      </dgm:t>
    </dgm:pt>
    <dgm:pt modelId="{E32588A3-E92F-4936-AE92-EB16229D3ED7}">
      <dgm:prSet custT="1"/>
      <dgm:spPr/>
      <dgm:t>
        <a:bodyPr/>
        <a:lstStyle/>
        <a:p>
          <a:pPr rtl="0"/>
          <a:r>
            <a:rPr lang="ru-RU" sz="2800" b="0" dirty="0" smtClean="0">
              <a:latin typeface="Times New Roman" pitchFamily="18" charset="0"/>
              <a:cs typeface="Times New Roman" pitchFamily="18" charset="0"/>
            </a:rPr>
            <a:t>Формирование жизненных компетенций является главным приоритетом для обучающихся с ОВЗ, т. к.  важно не только овладение академическими ЗУН, но и развитие жизненного опыта, возможности стать адаптированными  в реальной  жизни.</a:t>
          </a:r>
          <a:endParaRPr lang="ru-RU" sz="2800" b="0" dirty="0">
            <a:latin typeface="Times New Roman" pitchFamily="18" charset="0"/>
            <a:cs typeface="Times New Roman" pitchFamily="18" charset="0"/>
          </a:endParaRPr>
        </a:p>
      </dgm:t>
    </dgm:pt>
    <dgm:pt modelId="{F522E772-ECC3-4614-A9AA-5C5515B620CF}" type="parTrans" cxnId="{18F8CAD3-0801-478B-A1D3-F0BFDB59D669}">
      <dgm:prSet/>
      <dgm:spPr/>
      <dgm:t>
        <a:bodyPr/>
        <a:lstStyle/>
        <a:p>
          <a:endParaRPr lang="ru-RU"/>
        </a:p>
      </dgm:t>
    </dgm:pt>
    <dgm:pt modelId="{BCA87ADB-B169-4B7B-9F02-F08841BD2707}" type="sibTrans" cxnId="{18F8CAD3-0801-478B-A1D3-F0BFDB59D669}">
      <dgm:prSet/>
      <dgm:spPr/>
      <dgm:t>
        <a:bodyPr/>
        <a:lstStyle/>
        <a:p>
          <a:endParaRPr lang="ru-RU"/>
        </a:p>
      </dgm:t>
    </dgm:pt>
    <dgm:pt modelId="{5C81E7D0-B1A8-4059-8B7D-B7A84F045ADB}" type="pres">
      <dgm:prSet presAssocID="{C1F208A5-EB6B-47AE-8924-B04C4267A1A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614F0F9-678B-4F5B-8199-F488F41CA984}" type="pres">
      <dgm:prSet presAssocID="{E32588A3-E92F-4936-AE92-EB16229D3ED7}" presName="linNode" presStyleCnt="0"/>
      <dgm:spPr/>
    </dgm:pt>
    <dgm:pt modelId="{ADA92795-2C9F-4FCE-B4F4-ABF5AF154DCB}" type="pres">
      <dgm:prSet presAssocID="{E32588A3-E92F-4936-AE92-EB16229D3ED7}" presName="parentText" presStyleLbl="node1" presStyleIdx="0" presStyleCnt="1" custScaleX="272551" custLinFactNeighborX="-8209" custLinFactNeighborY="-2568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700DE60-9457-461F-AC07-7FD275517FAE}" type="presOf" srcId="{C1F208A5-EB6B-47AE-8924-B04C4267A1A2}" destId="{5C81E7D0-B1A8-4059-8B7D-B7A84F045ADB}" srcOrd="0" destOrd="0" presId="urn:microsoft.com/office/officeart/2005/8/layout/vList5"/>
    <dgm:cxn modelId="{18F8CAD3-0801-478B-A1D3-F0BFDB59D669}" srcId="{C1F208A5-EB6B-47AE-8924-B04C4267A1A2}" destId="{E32588A3-E92F-4936-AE92-EB16229D3ED7}" srcOrd="0" destOrd="0" parTransId="{F522E772-ECC3-4614-A9AA-5C5515B620CF}" sibTransId="{BCA87ADB-B169-4B7B-9F02-F08841BD2707}"/>
    <dgm:cxn modelId="{8F74D796-CD12-48BA-BF12-4ED902BE3210}" type="presOf" srcId="{E32588A3-E92F-4936-AE92-EB16229D3ED7}" destId="{ADA92795-2C9F-4FCE-B4F4-ABF5AF154DCB}" srcOrd="0" destOrd="0" presId="urn:microsoft.com/office/officeart/2005/8/layout/vList5"/>
    <dgm:cxn modelId="{B60ECB6C-965C-44F0-860C-CF329A000F89}" type="presParOf" srcId="{5C81E7D0-B1A8-4059-8B7D-B7A84F045ADB}" destId="{F614F0F9-678B-4F5B-8199-F488F41CA984}" srcOrd="0" destOrd="0" presId="urn:microsoft.com/office/officeart/2005/8/layout/vList5"/>
    <dgm:cxn modelId="{45942AFE-C95F-4356-94E0-7BFE59C836D5}" type="presParOf" srcId="{F614F0F9-678B-4F5B-8199-F488F41CA984}" destId="{ADA92795-2C9F-4FCE-B4F4-ABF5AF154DCB}" srcOrd="0" destOrd="0" presId="urn:microsoft.com/office/officeart/2005/8/layout/vList5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0542422-4AE5-47A3-9888-7F212C2F449F}" type="doc">
      <dgm:prSet loTypeId="urn:microsoft.com/office/officeart/2005/8/layout/vList5" loCatId="list" qsTypeId="urn:microsoft.com/office/officeart/2005/8/quickstyle/3d2" qsCatId="3D" csTypeId="urn:microsoft.com/office/officeart/2005/8/colors/accent3_2" csCatId="accent3" phldr="1"/>
      <dgm:spPr/>
    </dgm:pt>
    <dgm:pt modelId="{CF7F8200-99F8-4880-B184-FB77BF205DF9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Знания и умения бытового труда 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BDA3E715-EE2E-422A-A210-39CF087E0EC1}" type="parTrans" cxnId="{65F52832-D5AE-4D08-9687-CE88A23C112A}">
      <dgm:prSet/>
      <dgm:spPr/>
      <dgm:t>
        <a:bodyPr/>
        <a:lstStyle/>
        <a:p>
          <a:endParaRPr lang="ru-RU"/>
        </a:p>
      </dgm:t>
    </dgm:pt>
    <dgm:pt modelId="{339023A6-61BD-4B76-9B2F-CDA6C8C5E30F}" type="sibTrans" cxnId="{65F52832-D5AE-4D08-9687-CE88A23C112A}">
      <dgm:prSet/>
      <dgm:spPr/>
      <dgm:t>
        <a:bodyPr/>
        <a:lstStyle/>
        <a:p>
          <a:endParaRPr lang="ru-RU"/>
        </a:p>
      </dgm:t>
    </dgm:pt>
    <dgm:pt modelId="{0044C278-039C-4325-B5FE-DC254634FB34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Умение пользоваться услугами различных предприятий и учреждений 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4B105E1D-BF48-4016-AC31-3D545755F82C}" type="parTrans" cxnId="{2CF39E20-134C-4CA6-A85C-4B2C15FD94B0}">
      <dgm:prSet/>
      <dgm:spPr/>
      <dgm:t>
        <a:bodyPr/>
        <a:lstStyle/>
        <a:p>
          <a:endParaRPr lang="ru-RU"/>
        </a:p>
      </dgm:t>
    </dgm:pt>
    <dgm:pt modelId="{518157A6-439B-45CF-8A5E-5AADF0D8F3A5}" type="sibTrans" cxnId="{2CF39E20-134C-4CA6-A85C-4B2C15FD94B0}">
      <dgm:prSet/>
      <dgm:spPr/>
      <dgm:t>
        <a:bodyPr/>
        <a:lstStyle/>
        <a:p>
          <a:endParaRPr lang="ru-RU"/>
        </a:p>
      </dgm:t>
    </dgm:pt>
    <dgm:pt modelId="{9F551BF6-B416-4D1A-ADC0-D4B55621C2C3}">
      <dgm:prSet phldrT="[Текст]" custT="1"/>
      <dgm:spPr/>
      <dgm:t>
        <a:bodyPr/>
        <a:lstStyle/>
        <a:p>
          <a:r>
            <a:rPr lang="ru-RU" sz="2000" b="1" dirty="0" err="1" smtClean="0">
              <a:latin typeface="Times New Roman" pitchFamily="18" charset="0"/>
              <a:cs typeface="Times New Roman" pitchFamily="18" charset="0"/>
            </a:rPr>
            <a:t>Экономико</a:t>
          </a:r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- бытовые умения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8B986272-F6FC-4C3C-888A-DF9B95C94AE6}" type="parTrans" cxnId="{E47FE4F3-0F0F-4230-B746-7AFAF8B9B63A}">
      <dgm:prSet/>
      <dgm:spPr/>
      <dgm:t>
        <a:bodyPr/>
        <a:lstStyle/>
        <a:p>
          <a:endParaRPr lang="ru-RU"/>
        </a:p>
      </dgm:t>
    </dgm:pt>
    <dgm:pt modelId="{6346B320-0231-4652-91ED-3C65E4EE0DB4}" type="sibTrans" cxnId="{E47FE4F3-0F0F-4230-B746-7AFAF8B9B63A}">
      <dgm:prSet/>
      <dgm:spPr/>
      <dgm:t>
        <a:bodyPr/>
        <a:lstStyle/>
        <a:p>
          <a:endParaRPr lang="ru-RU"/>
        </a:p>
      </dgm:t>
    </dgm:pt>
    <dgm:pt modelId="{0527E921-EB76-44E8-ADE6-07D891E5516D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Умение общения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27C0B75C-1C37-40B6-9D77-4D043131D78E}" type="parTrans" cxnId="{10882FA2-2169-44F0-A57D-D1E395DE2C1F}">
      <dgm:prSet/>
      <dgm:spPr/>
      <dgm:t>
        <a:bodyPr/>
        <a:lstStyle/>
        <a:p>
          <a:endParaRPr lang="ru-RU"/>
        </a:p>
      </dgm:t>
    </dgm:pt>
    <dgm:pt modelId="{CE62AFB7-FB51-4516-96B8-E205EB9E7937}" type="sibTrans" cxnId="{10882FA2-2169-44F0-A57D-D1E395DE2C1F}">
      <dgm:prSet/>
      <dgm:spPr/>
      <dgm:t>
        <a:bodyPr/>
        <a:lstStyle/>
        <a:p>
          <a:endParaRPr lang="ru-RU"/>
        </a:p>
      </dgm:t>
    </dgm:pt>
    <dgm:pt modelId="{85D36BAB-6F7B-4802-8738-1C70BBCC12B5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Умение организовывать свой досуг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F7206747-BDF7-4119-A234-9E28296AAF7C}" type="parTrans" cxnId="{FF007F68-0031-4650-9867-E02A80F0E512}">
      <dgm:prSet/>
      <dgm:spPr/>
      <dgm:t>
        <a:bodyPr/>
        <a:lstStyle/>
        <a:p>
          <a:endParaRPr lang="ru-RU"/>
        </a:p>
      </dgm:t>
    </dgm:pt>
    <dgm:pt modelId="{AFC67949-FCA0-4D27-8260-97E25A49D1F6}" type="sibTrans" cxnId="{FF007F68-0031-4650-9867-E02A80F0E512}">
      <dgm:prSet/>
      <dgm:spPr/>
      <dgm:t>
        <a:bodyPr/>
        <a:lstStyle/>
        <a:p>
          <a:endParaRPr lang="ru-RU"/>
        </a:p>
      </dgm:t>
    </dgm:pt>
    <dgm:pt modelId="{6BDE7C0E-F5BC-4705-8311-7E2C9AD4BC58}" type="pres">
      <dgm:prSet presAssocID="{20542422-4AE5-47A3-9888-7F212C2F449F}" presName="Name0" presStyleCnt="0">
        <dgm:presLayoutVars>
          <dgm:dir/>
          <dgm:animLvl val="lvl"/>
          <dgm:resizeHandles val="exact"/>
        </dgm:presLayoutVars>
      </dgm:prSet>
      <dgm:spPr/>
    </dgm:pt>
    <dgm:pt modelId="{EBC7BCA4-F7C3-4EB8-B9D4-908F0B5D37A3}" type="pres">
      <dgm:prSet presAssocID="{CF7F8200-99F8-4880-B184-FB77BF205DF9}" presName="linNode" presStyleCnt="0"/>
      <dgm:spPr/>
    </dgm:pt>
    <dgm:pt modelId="{6A34501F-E65C-4882-9E81-258145948BB0}" type="pres">
      <dgm:prSet presAssocID="{CF7F8200-99F8-4880-B184-FB77BF205DF9}" presName="parentText" presStyleLbl="node1" presStyleIdx="0" presStyleCnt="5" custScaleX="20358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1829CA-3570-4B9B-B83F-CE5C75DE1D73}" type="pres">
      <dgm:prSet presAssocID="{339023A6-61BD-4B76-9B2F-CDA6C8C5E30F}" presName="sp" presStyleCnt="0"/>
      <dgm:spPr/>
    </dgm:pt>
    <dgm:pt modelId="{D310573F-D929-465F-ACC1-AF4A8DF341F5}" type="pres">
      <dgm:prSet presAssocID="{0044C278-039C-4325-B5FE-DC254634FB34}" presName="linNode" presStyleCnt="0"/>
      <dgm:spPr/>
    </dgm:pt>
    <dgm:pt modelId="{5C019046-FF55-4B3D-896A-D7C15CD5A164}" type="pres">
      <dgm:prSet presAssocID="{0044C278-039C-4325-B5FE-DC254634FB34}" presName="parentText" presStyleLbl="node1" presStyleIdx="1" presStyleCnt="5" custScaleX="20358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489317-2D63-41A3-BC25-E9C0B60F53DC}" type="pres">
      <dgm:prSet presAssocID="{518157A6-439B-45CF-8A5E-5AADF0D8F3A5}" presName="sp" presStyleCnt="0"/>
      <dgm:spPr/>
    </dgm:pt>
    <dgm:pt modelId="{3AD042E8-12E3-4D7D-A5C1-4D7F130B250F}" type="pres">
      <dgm:prSet presAssocID="{9F551BF6-B416-4D1A-ADC0-D4B55621C2C3}" presName="linNode" presStyleCnt="0"/>
      <dgm:spPr/>
    </dgm:pt>
    <dgm:pt modelId="{E874948E-6688-4320-8307-EDF53F5867E6}" type="pres">
      <dgm:prSet presAssocID="{9F551BF6-B416-4D1A-ADC0-D4B55621C2C3}" presName="parentText" presStyleLbl="node1" presStyleIdx="2" presStyleCnt="5" custScaleX="20651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D70792-F9C0-4D90-AE6C-04829E6B87AB}" type="pres">
      <dgm:prSet presAssocID="{6346B320-0231-4652-91ED-3C65E4EE0DB4}" presName="sp" presStyleCnt="0"/>
      <dgm:spPr/>
    </dgm:pt>
    <dgm:pt modelId="{65CB3443-1E22-4D5E-92C3-D41C9592C49B}" type="pres">
      <dgm:prSet presAssocID="{85D36BAB-6F7B-4802-8738-1C70BBCC12B5}" presName="linNode" presStyleCnt="0"/>
      <dgm:spPr/>
    </dgm:pt>
    <dgm:pt modelId="{0D3A3B62-7709-4DCB-AB45-24F24BC8E7AD}" type="pres">
      <dgm:prSet presAssocID="{85D36BAB-6F7B-4802-8738-1C70BBCC12B5}" presName="parentText" presStyleLbl="node1" presStyleIdx="3" presStyleCnt="5" custScaleX="20581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7E99A1F-B3F2-4032-8EE2-FD0E789DD5C2}" type="pres">
      <dgm:prSet presAssocID="{AFC67949-FCA0-4D27-8260-97E25A49D1F6}" presName="sp" presStyleCnt="0"/>
      <dgm:spPr/>
    </dgm:pt>
    <dgm:pt modelId="{3B00D59A-1224-4F8D-A799-6F529E356AEF}" type="pres">
      <dgm:prSet presAssocID="{0527E921-EB76-44E8-ADE6-07D891E5516D}" presName="linNode" presStyleCnt="0"/>
      <dgm:spPr/>
    </dgm:pt>
    <dgm:pt modelId="{9598F10B-0412-4CD2-9C72-0BF4564AC6A3}" type="pres">
      <dgm:prSet presAssocID="{0527E921-EB76-44E8-ADE6-07D891E5516D}" presName="parentText" presStyleLbl="node1" presStyleIdx="4" presStyleCnt="5" custScaleX="20720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A620E40-A350-40D1-B524-83C48F84E657}" type="presOf" srcId="{0527E921-EB76-44E8-ADE6-07D891E5516D}" destId="{9598F10B-0412-4CD2-9C72-0BF4564AC6A3}" srcOrd="0" destOrd="0" presId="urn:microsoft.com/office/officeart/2005/8/layout/vList5"/>
    <dgm:cxn modelId="{10882FA2-2169-44F0-A57D-D1E395DE2C1F}" srcId="{20542422-4AE5-47A3-9888-7F212C2F449F}" destId="{0527E921-EB76-44E8-ADE6-07D891E5516D}" srcOrd="4" destOrd="0" parTransId="{27C0B75C-1C37-40B6-9D77-4D043131D78E}" sibTransId="{CE62AFB7-FB51-4516-96B8-E205EB9E7937}"/>
    <dgm:cxn modelId="{9A9C1540-5A27-48AE-AA28-FA08A1DD6C41}" type="presOf" srcId="{20542422-4AE5-47A3-9888-7F212C2F449F}" destId="{6BDE7C0E-F5BC-4705-8311-7E2C9AD4BC58}" srcOrd="0" destOrd="0" presId="urn:microsoft.com/office/officeart/2005/8/layout/vList5"/>
    <dgm:cxn modelId="{438BC9EA-3093-4FC7-B696-B73EE4530B49}" type="presOf" srcId="{85D36BAB-6F7B-4802-8738-1C70BBCC12B5}" destId="{0D3A3B62-7709-4DCB-AB45-24F24BC8E7AD}" srcOrd="0" destOrd="0" presId="urn:microsoft.com/office/officeart/2005/8/layout/vList5"/>
    <dgm:cxn modelId="{FF007F68-0031-4650-9867-E02A80F0E512}" srcId="{20542422-4AE5-47A3-9888-7F212C2F449F}" destId="{85D36BAB-6F7B-4802-8738-1C70BBCC12B5}" srcOrd="3" destOrd="0" parTransId="{F7206747-BDF7-4119-A234-9E28296AAF7C}" sibTransId="{AFC67949-FCA0-4D27-8260-97E25A49D1F6}"/>
    <dgm:cxn modelId="{E47FE4F3-0F0F-4230-B746-7AFAF8B9B63A}" srcId="{20542422-4AE5-47A3-9888-7F212C2F449F}" destId="{9F551BF6-B416-4D1A-ADC0-D4B55621C2C3}" srcOrd="2" destOrd="0" parTransId="{8B986272-F6FC-4C3C-888A-DF9B95C94AE6}" sibTransId="{6346B320-0231-4652-91ED-3C65E4EE0DB4}"/>
    <dgm:cxn modelId="{2CF39E20-134C-4CA6-A85C-4B2C15FD94B0}" srcId="{20542422-4AE5-47A3-9888-7F212C2F449F}" destId="{0044C278-039C-4325-B5FE-DC254634FB34}" srcOrd="1" destOrd="0" parTransId="{4B105E1D-BF48-4016-AC31-3D545755F82C}" sibTransId="{518157A6-439B-45CF-8A5E-5AADF0D8F3A5}"/>
    <dgm:cxn modelId="{76FE4752-DFC5-48C7-A6C5-265E09BD14B2}" type="presOf" srcId="{9F551BF6-B416-4D1A-ADC0-D4B55621C2C3}" destId="{E874948E-6688-4320-8307-EDF53F5867E6}" srcOrd="0" destOrd="0" presId="urn:microsoft.com/office/officeart/2005/8/layout/vList5"/>
    <dgm:cxn modelId="{65F52832-D5AE-4D08-9687-CE88A23C112A}" srcId="{20542422-4AE5-47A3-9888-7F212C2F449F}" destId="{CF7F8200-99F8-4880-B184-FB77BF205DF9}" srcOrd="0" destOrd="0" parTransId="{BDA3E715-EE2E-422A-A210-39CF087E0EC1}" sibTransId="{339023A6-61BD-4B76-9B2F-CDA6C8C5E30F}"/>
    <dgm:cxn modelId="{FAB2020C-D8F9-4F30-97CA-465E16054D7E}" type="presOf" srcId="{0044C278-039C-4325-B5FE-DC254634FB34}" destId="{5C019046-FF55-4B3D-896A-D7C15CD5A164}" srcOrd="0" destOrd="0" presId="urn:microsoft.com/office/officeart/2005/8/layout/vList5"/>
    <dgm:cxn modelId="{370A9AC1-D55E-4C04-A196-BC3C97B043EE}" type="presOf" srcId="{CF7F8200-99F8-4880-B184-FB77BF205DF9}" destId="{6A34501F-E65C-4882-9E81-258145948BB0}" srcOrd="0" destOrd="0" presId="urn:microsoft.com/office/officeart/2005/8/layout/vList5"/>
    <dgm:cxn modelId="{16ABEA32-0AC0-4575-91BD-77D4FB99FE57}" type="presParOf" srcId="{6BDE7C0E-F5BC-4705-8311-7E2C9AD4BC58}" destId="{EBC7BCA4-F7C3-4EB8-B9D4-908F0B5D37A3}" srcOrd="0" destOrd="0" presId="urn:microsoft.com/office/officeart/2005/8/layout/vList5"/>
    <dgm:cxn modelId="{D8AC18AF-BAD8-44A8-AD0F-0229CFF16A0C}" type="presParOf" srcId="{EBC7BCA4-F7C3-4EB8-B9D4-908F0B5D37A3}" destId="{6A34501F-E65C-4882-9E81-258145948BB0}" srcOrd="0" destOrd="0" presId="urn:microsoft.com/office/officeart/2005/8/layout/vList5"/>
    <dgm:cxn modelId="{E4D66315-27BB-437E-926E-CA9E5F86A63B}" type="presParOf" srcId="{6BDE7C0E-F5BC-4705-8311-7E2C9AD4BC58}" destId="{301829CA-3570-4B9B-B83F-CE5C75DE1D73}" srcOrd="1" destOrd="0" presId="urn:microsoft.com/office/officeart/2005/8/layout/vList5"/>
    <dgm:cxn modelId="{26CF2CF9-F78A-481A-9BDA-1DC0CB6011DE}" type="presParOf" srcId="{6BDE7C0E-F5BC-4705-8311-7E2C9AD4BC58}" destId="{D310573F-D929-465F-ACC1-AF4A8DF341F5}" srcOrd="2" destOrd="0" presId="urn:microsoft.com/office/officeart/2005/8/layout/vList5"/>
    <dgm:cxn modelId="{E598E1FC-1472-4DD2-B2FF-220C48F156D6}" type="presParOf" srcId="{D310573F-D929-465F-ACC1-AF4A8DF341F5}" destId="{5C019046-FF55-4B3D-896A-D7C15CD5A164}" srcOrd="0" destOrd="0" presId="urn:microsoft.com/office/officeart/2005/8/layout/vList5"/>
    <dgm:cxn modelId="{F9777D58-F408-4995-8713-445D79D07F2A}" type="presParOf" srcId="{6BDE7C0E-F5BC-4705-8311-7E2C9AD4BC58}" destId="{AF489317-2D63-41A3-BC25-E9C0B60F53DC}" srcOrd="3" destOrd="0" presId="urn:microsoft.com/office/officeart/2005/8/layout/vList5"/>
    <dgm:cxn modelId="{ECD104B2-E097-4B77-BFC9-C1DD065FF7A7}" type="presParOf" srcId="{6BDE7C0E-F5BC-4705-8311-7E2C9AD4BC58}" destId="{3AD042E8-12E3-4D7D-A5C1-4D7F130B250F}" srcOrd="4" destOrd="0" presId="urn:microsoft.com/office/officeart/2005/8/layout/vList5"/>
    <dgm:cxn modelId="{F5635EA7-5366-4CDF-9067-DEB173952035}" type="presParOf" srcId="{3AD042E8-12E3-4D7D-A5C1-4D7F130B250F}" destId="{E874948E-6688-4320-8307-EDF53F5867E6}" srcOrd="0" destOrd="0" presId="urn:microsoft.com/office/officeart/2005/8/layout/vList5"/>
    <dgm:cxn modelId="{BB5E6C7B-951C-45D9-B3EF-326E18618FDB}" type="presParOf" srcId="{6BDE7C0E-F5BC-4705-8311-7E2C9AD4BC58}" destId="{D5D70792-F9C0-4D90-AE6C-04829E6B87AB}" srcOrd="5" destOrd="0" presId="urn:microsoft.com/office/officeart/2005/8/layout/vList5"/>
    <dgm:cxn modelId="{07DEDDE4-9ABB-48EB-8260-3FF904163A4A}" type="presParOf" srcId="{6BDE7C0E-F5BC-4705-8311-7E2C9AD4BC58}" destId="{65CB3443-1E22-4D5E-92C3-D41C9592C49B}" srcOrd="6" destOrd="0" presId="urn:microsoft.com/office/officeart/2005/8/layout/vList5"/>
    <dgm:cxn modelId="{56D195E8-1D3A-4D5A-BFF0-F3F45F969578}" type="presParOf" srcId="{65CB3443-1E22-4D5E-92C3-D41C9592C49B}" destId="{0D3A3B62-7709-4DCB-AB45-24F24BC8E7AD}" srcOrd="0" destOrd="0" presId="urn:microsoft.com/office/officeart/2005/8/layout/vList5"/>
    <dgm:cxn modelId="{499FE03F-DDE3-4CBD-983B-DF3F3241CFD4}" type="presParOf" srcId="{6BDE7C0E-F5BC-4705-8311-7E2C9AD4BC58}" destId="{77E99A1F-B3F2-4032-8EE2-FD0E789DD5C2}" srcOrd="7" destOrd="0" presId="urn:microsoft.com/office/officeart/2005/8/layout/vList5"/>
    <dgm:cxn modelId="{44DC4417-27EE-471B-BAAF-8FAD7B221D5D}" type="presParOf" srcId="{6BDE7C0E-F5BC-4705-8311-7E2C9AD4BC58}" destId="{3B00D59A-1224-4F8D-A799-6F529E356AEF}" srcOrd="8" destOrd="0" presId="urn:microsoft.com/office/officeart/2005/8/layout/vList5"/>
    <dgm:cxn modelId="{7D421B15-C34B-4A5E-ACBD-821BC817740A}" type="presParOf" srcId="{3B00D59A-1224-4F8D-A799-6F529E356AEF}" destId="{9598F10B-0412-4CD2-9C72-0BF4564AC6A3}" srcOrd="0" destOrd="0" presId="urn:microsoft.com/office/officeart/2005/8/layout/vList5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DD047772-9495-4415-A55C-69D247CAE5F2}" type="doc">
      <dgm:prSet loTypeId="urn:microsoft.com/office/officeart/2005/8/layout/lProcess3" loCatId="process" qsTypeId="urn:microsoft.com/office/officeart/2005/8/quickstyle/simple5" qsCatId="simple" csTypeId="urn:microsoft.com/office/officeart/2005/8/colors/accent3_2" csCatId="accent3"/>
      <dgm:spPr/>
      <dgm:t>
        <a:bodyPr/>
        <a:lstStyle/>
        <a:p>
          <a:endParaRPr lang="ru-RU"/>
        </a:p>
      </dgm:t>
    </dgm:pt>
    <dgm:pt modelId="{7783BA4E-E40A-43EE-9295-662412C58659}">
      <dgm:prSet custT="1"/>
      <dgm:spPr/>
      <dgm:t>
        <a:bodyPr/>
        <a:lstStyle/>
        <a:p>
          <a:pPr rtl="0"/>
          <a:r>
            <a:rPr lang="ru-RU" sz="2000" b="1" i="0" baseline="0" dirty="0" smtClean="0">
              <a:latin typeface="Times New Roman" pitchFamily="18" charset="0"/>
              <a:cs typeface="Times New Roman" pitchFamily="18" charset="0"/>
            </a:rPr>
            <a:t>Жизненные компетенции </a:t>
          </a:r>
          <a:endParaRPr lang="ru-RU" sz="2000" b="1" i="0" baseline="0" dirty="0">
            <a:latin typeface="Times New Roman" pitchFamily="18" charset="0"/>
            <a:cs typeface="Times New Roman" pitchFamily="18" charset="0"/>
          </a:endParaRPr>
        </a:p>
      </dgm:t>
    </dgm:pt>
    <dgm:pt modelId="{01C886C7-0C20-4E53-97BA-ADAF1925E7DA}" type="parTrans" cxnId="{D6E18869-0A54-40E6-929F-54C617CFC68A}">
      <dgm:prSet/>
      <dgm:spPr/>
      <dgm:t>
        <a:bodyPr/>
        <a:lstStyle/>
        <a:p>
          <a:endParaRPr lang="ru-RU"/>
        </a:p>
      </dgm:t>
    </dgm:pt>
    <dgm:pt modelId="{C8192372-B5E2-4E31-8B07-E8A08CAE950D}" type="sibTrans" cxnId="{D6E18869-0A54-40E6-929F-54C617CFC68A}">
      <dgm:prSet/>
      <dgm:spPr/>
      <dgm:t>
        <a:bodyPr/>
        <a:lstStyle/>
        <a:p>
          <a:endParaRPr lang="ru-RU"/>
        </a:p>
      </dgm:t>
    </dgm:pt>
    <dgm:pt modelId="{250A8D54-EC3D-4EDD-BF15-3F3B69B3DB17}" type="pres">
      <dgm:prSet presAssocID="{DD047772-9495-4415-A55C-69D247CAE5F2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CCB35C2B-6946-4C16-ABF4-0482FE210E2C}" type="pres">
      <dgm:prSet presAssocID="{7783BA4E-E40A-43EE-9295-662412C58659}" presName="horFlow" presStyleCnt="0"/>
      <dgm:spPr/>
    </dgm:pt>
    <dgm:pt modelId="{6361A28A-A363-4525-AC24-8B654270BB7D}" type="pres">
      <dgm:prSet presAssocID="{7783BA4E-E40A-43EE-9295-662412C58659}" presName="bigChev" presStyleLbl="node1" presStyleIdx="0" presStyleCnt="1" custLinFactNeighborY="-8452"/>
      <dgm:spPr/>
      <dgm:t>
        <a:bodyPr/>
        <a:lstStyle/>
        <a:p>
          <a:endParaRPr lang="ru-RU"/>
        </a:p>
      </dgm:t>
    </dgm:pt>
  </dgm:ptLst>
  <dgm:cxnLst>
    <dgm:cxn modelId="{17C6DA20-B737-464D-8548-FAE532879ECE}" type="presOf" srcId="{7783BA4E-E40A-43EE-9295-662412C58659}" destId="{6361A28A-A363-4525-AC24-8B654270BB7D}" srcOrd="0" destOrd="0" presId="urn:microsoft.com/office/officeart/2005/8/layout/lProcess3"/>
    <dgm:cxn modelId="{AA558132-681A-46C3-80BB-C72B9B11EAA1}" type="presOf" srcId="{DD047772-9495-4415-A55C-69D247CAE5F2}" destId="{250A8D54-EC3D-4EDD-BF15-3F3B69B3DB17}" srcOrd="0" destOrd="0" presId="urn:microsoft.com/office/officeart/2005/8/layout/lProcess3"/>
    <dgm:cxn modelId="{D6E18869-0A54-40E6-929F-54C617CFC68A}" srcId="{DD047772-9495-4415-A55C-69D247CAE5F2}" destId="{7783BA4E-E40A-43EE-9295-662412C58659}" srcOrd="0" destOrd="0" parTransId="{01C886C7-0C20-4E53-97BA-ADAF1925E7DA}" sibTransId="{C8192372-B5E2-4E31-8B07-E8A08CAE950D}"/>
    <dgm:cxn modelId="{74D5CFC4-EFB3-4C0F-9E2F-0CB9A0CCDE2B}" type="presParOf" srcId="{250A8D54-EC3D-4EDD-BF15-3F3B69B3DB17}" destId="{CCB35C2B-6946-4C16-ABF4-0482FE210E2C}" srcOrd="0" destOrd="0" presId="urn:microsoft.com/office/officeart/2005/8/layout/lProcess3"/>
    <dgm:cxn modelId="{5C55F2C4-1491-4BE4-A296-AC0E7FE502A7}" type="presParOf" srcId="{CCB35C2B-6946-4C16-ABF4-0482FE210E2C}" destId="{6361A28A-A363-4525-AC24-8B654270BB7D}" srcOrd="0" destOrd="0" presId="urn:microsoft.com/office/officeart/2005/8/layout/lProcess3"/>
  </dgm:cxnLst>
  <dgm:bg/>
  <dgm:whole/>
  <dgm:extLst>
    <a:ext uri="http://schemas.microsoft.com/office/drawing/2008/diagram">
      <dsp:dataModelExt xmlns="" xmlns:dsp="http://schemas.microsoft.com/office/drawing/2008/diagram" relId="rId11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569CDADA-6B03-4363-B934-D0F272A7B98A}" type="doc">
      <dgm:prSet loTypeId="urn:microsoft.com/office/officeart/2005/8/layout/orgChart1" loCatId="hierarchy" qsTypeId="urn:microsoft.com/office/officeart/2005/8/quickstyle/3d4" qsCatId="3D" csTypeId="urn:microsoft.com/office/officeart/2005/8/colors/accent3_2" csCatId="accent3" phldr="1"/>
      <dgm:spPr/>
      <dgm:t>
        <a:bodyPr/>
        <a:lstStyle/>
        <a:p>
          <a:endParaRPr lang="ru-RU"/>
        </a:p>
      </dgm:t>
    </dgm:pt>
    <dgm:pt modelId="{5A26514D-582E-43BE-8F4D-38B460B63D2B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600" b="1" i="1" u="sng" dirty="0" smtClean="0">
              <a:solidFill>
                <a:srgbClr val="005426"/>
              </a:solidFill>
              <a:latin typeface="Times New Roman" pitchFamily="18" charset="0"/>
              <a:cs typeface="Times New Roman" pitchFamily="18" charset="0"/>
            </a:rPr>
            <a:t>Социально-бытовые навыки</a:t>
          </a:r>
          <a:endParaRPr lang="ru-RU" sz="1600" b="1" u="sng" dirty="0">
            <a:solidFill>
              <a:srgbClr val="005426"/>
            </a:solidFill>
            <a:latin typeface="Times New Roman" pitchFamily="18" charset="0"/>
            <a:cs typeface="Times New Roman" pitchFamily="18" charset="0"/>
          </a:endParaRPr>
        </a:p>
      </dgm:t>
    </dgm:pt>
    <dgm:pt modelId="{863A5251-6DA5-4E8A-AFC1-518A87A25F2E}" type="parTrans" cxnId="{F0C119BF-9B3E-4764-8F7D-C6A63A21A551}">
      <dgm:prSet/>
      <dgm:spPr/>
      <dgm:t>
        <a:bodyPr/>
        <a:lstStyle/>
        <a:p>
          <a:endParaRPr lang="ru-RU"/>
        </a:p>
      </dgm:t>
    </dgm:pt>
    <dgm:pt modelId="{9EDCCA39-9049-4EB1-B663-318306CFEF9B}" type="sibTrans" cxnId="{F0C119BF-9B3E-4764-8F7D-C6A63A21A551}">
      <dgm:prSet/>
      <dgm:spPr/>
      <dgm:t>
        <a:bodyPr/>
        <a:lstStyle/>
        <a:p>
          <a:endParaRPr lang="ru-RU"/>
        </a:p>
      </dgm:t>
    </dgm:pt>
    <dgm:pt modelId="{503961A7-C721-4B5A-8114-3F91E78EE604}">
      <dgm:prSet phldrT="[Текст]"/>
      <dgm:spPr/>
      <dgm:t>
        <a:bodyPr/>
        <a:lstStyle/>
        <a:p>
          <a:r>
            <a:rPr lang="ru-RU" b="1" dirty="0" smtClean="0">
              <a:solidFill>
                <a:srgbClr val="005426"/>
              </a:solidFill>
              <a:latin typeface="Times New Roman" pitchFamily="18" charset="0"/>
              <a:cs typeface="Times New Roman" pitchFamily="18" charset="0"/>
            </a:rPr>
            <a:t> знание своего «Я»</a:t>
          </a:r>
          <a:endParaRPr lang="ru-RU" b="1" dirty="0">
            <a:solidFill>
              <a:srgbClr val="005426"/>
            </a:solidFill>
            <a:latin typeface="Times New Roman" pitchFamily="18" charset="0"/>
            <a:cs typeface="Times New Roman" pitchFamily="18" charset="0"/>
          </a:endParaRPr>
        </a:p>
      </dgm:t>
    </dgm:pt>
    <dgm:pt modelId="{ED68BE0A-9B8D-4B9F-9EEF-CF3C3ED64B94}" type="parTrans" cxnId="{666DE392-8940-4794-991B-7BB61BB60659}">
      <dgm:prSet/>
      <dgm:spPr/>
      <dgm:t>
        <a:bodyPr/>
        <a:lstStyle/>
        <a:p>
          <a:endParaRPr lang="ru-RU"/>
        </a:p>
      </dgm:t>
    </dgm:pt>
    <dgm:pt modelId="{C494369B-D380-4FEC-9428-78FF493FE04B}" type="sibTrans" cxnId="{666DE392-8940-4794-991B-7BB61BB60659}">
      <dgm:prSet/>
      <dgm:spPr/>
      <dgm:t>
        <a:bodyPr/>
        <a:lstStyle/>
        <a:p>
          <a:endParaRPr lang="ru-RU"/>
        </a:p>
      </dgm:t>
    </dgm:pt>
    <dgm:pt modelId="{24FA3DC3-426C-4818-BB80-4D4D92BC6ED8}">
      <dgm:prSet phldrT="[Текст]"/>
      <dgm:spPr/>
      <dgm:t>
        <a:bodyPr/>
        <a:lstStyle/>
        <a:p>
          <a:r>
            <a:rPr lang="ru-RU" b="1" dirty="0" smtClean="0">
              <a:solidFill>
                <a:srgbClr val="005426"/>
              </a:solidFill>
              <a:latin typeface="Times New Roman" pitchFamily="18" charset="0"/>
              <a:cs typeface="Times New Roman" pitchFamily="18" charset="0"/>
            </a:rPr>
            <a:t>санитарно – гигиенические навыки </a:t>
          </a:r>
          <a:endParaRPr lang="ru-RU" b="1" dirty="0">
            <a:solidFill>
              <a:srgbClr val="005426"/>
            </a:solidFill>
            <a:latin typeface="Times New Roman" pitchFamily="18" charset="0"/>
            <a:cs typeface="Times New Roman" pitchFamily="18" charset="0"/>
          </a:endParaRPr>
        </a:p>
      </dgm:t>
    </dgm:pt>
    <dgm:pt modelId="{6F292FAB-6E2C-4C14-82E2-95CF3A9380AB}" type="parTrans" cxnId="{A17A1FBF-7384-468F-B4C1-DB75F787E827}">
      <dgm:prSet/>
      <dgm:spPr/>
      <dgm:t>
        <a:bodyPr/>
        <a:lstStyle/>
        <a:p>
          <a:endParaRPr lang="ru-RU"/>
        </a:p>
      </dgm:t>
    </dgm:pt>
    <dgm:pt modelId="{3258C628-6EE0-4B9E-B57D-66E0161633B2}" type="sibTrans" cxnId="{A17A1FBF-7384-468F-B4C1-DB75F787E827}">
      <dgm:prSet/>
      <dgm:spPr/>
      <dgm:t>
        <a:bodyPr/>
        <a:lstStyle/>
        <a:p>
          <a:endParaRPr lang="ru-RU"/>
        </a:p>
      </dgm:t>
    </dgm:pt>
    <dgm:pt modelId="{CAD9C65D-7042-47A5-9BF1-52485940A80C}">
      <dgm:prSet phldrT="[Текст]"/>
      <dgm:spPr/>
      <dgm:t>
        <a:bodyPr/>
        <a:lstStyle/>
        <a:p>
          <a:r>
            <a:rPr lang="ru-RU" b="1" dirty="0" smtClean="0">
              <a:solidFill>
                <a:srgbClr val="005426"/>
              </a:solidFill>
              <a:latin typeface="Times New Roman" pitchFamily="18" charset="0"/>
              <a:cs typeface="Times New Roman" pitchFamily="18" charset="0"/>
            </a:rPr>
            <a:t>навыки личной гигиены</a:t>
          </a:r>
          <a:endParaRPr lang="ru-RU" b="1" dirty="0">
            <a:solidFill>
              <a:srgbClr val="005426"/>
            </a:solidFill>
            <a:latin typeface="Times New Roman" pitchFamily="18" charset="0"/>
            <a:cs typeface="Times New Roman" pitchFamily="18" charset="0"/>
          </a:endParaRPr>
        </a:p>
      </dgm:t>
    </dgm:pt>
    <dgm:pt modelId="{665AB1FC-8CC5-406B-BC4E-06A9D8472213}" type="parTrans" cxnId="{4511E88A-C033-4620-A048-E57661787FEE}">
      <dgm:prSet/>
      <dgm:spPr/>
      <dgm:t>
        <a:bodyPr/>
        <a:lstStyle/>
        <a:p>
          <a:endParaRPr lang="ru-RU"/>
        </a:p>
      </dgm:t>
    </dgm:pt>
    <dgm:pt modelId="{3BB3F803-7FF1-4E1B-8D3E-1CD2A5EA5665}" type="sibTrans" cxnId="{4511E88A-C033-4620-A048-E57661787FEE}">
      <dgm:prSet/>
      <dgm:spPr/>
      <dgm:t>
        <a:bodyPr/>
        <a:lstStyle/>
        <a:p>
          <a:endParaRPr lang="ru-RU"/>
        </a:p>
      </dgm:t>
    </dgm:pt>
    <dgm:pt modelId="{324A92AA-B9F8-43F5-9EA6-7E9DB2FB527D}">
      <dgm:prSet phldrT="[Текст]"/>
      <dgm:spPr/>
      <dgm:t>
        <a:bodyPr/>
        <a:lstStyle/>
        <a:p>
          <a:r>
            <a:rPr lang="ru-RU" b="1" dirty="0" smtClean="0">
              <a:solidFill>
                <a:srgbClr val="005426"/>
              </a:solidFill>
              <a:latin typeface="Times New Roman" pitchFamily="18" charset="0"/>
              <a:cs typeface="Times New Roman" pitchFamily="18" charset="0"/>
            </a:rPr>
            <a:t> навыки правильного поведения </a:t>
          </a:r>
          <a:endParaRPr lang="ru-RU" b="1" dirty="0">
            <a:solidFill>
              <a:srgbClr val="005426"/>
            </a:solidFill>
            <a:latin typeface="Times New Roman" pitchFamily="18" charset="0"/>
            <a:cs typeface="Times New Roman" pitchFamily="18" charset="0"/>
          </a:endParaRPr>
        </a:p>
      </dgm:t>
    </dgm:pt>
    <dgm:pt modelId="{A9F80711-6DDD-4A7A-8F1E-C7CE71EA8FFF}" type="parTrans" cxnId="{C3A4510D-8848-4F95-970C-96C3C5CD78F8}">
      <dgm:prSet/>
      <dgm:spPr/>
      <dgm:t>
        <a:bodyPr/>
        <a:lstStyle/>
        <a:p>
          <a:endParaRPr lang="ru-RU"/>
        </a:p>
      </dgm:t>
    </dgm:pt>
    <dgm:pt modelId="{A684FF00-CC18-46B3-BBC4-297508144376}" type="sibTrans" cxnId="{C3A4510D-8848-4F95-970C-96C3C5CD78F8}">
      <dgm:prSet/>
      <dgm:spPr/>
      <dgm:t>
        <a:bodyPr/>
        <a:lstStyle/>
        <a:p>
          <a:endParaRPr lang="ru-RU"/>
        </a:p>
      </dgm:t>
    </dgm:pt>
    <dgm:pt modelId="{27A12C06-C427-488A-AB58-A257F97F902E}">
      <dgm:prSet phldrT="[Текст]"/>
      <dgm:spPr/>
      <dgm:t>
        <a:bodyPr/>
        <a:lstStyle/>
        <a:p>
          <a:r>
            <a:rPr lang="ru-RU" b="1" dirty="0" smtClean="0">
              <a:solidFill>
                <a:srgbClr val="005426"/>
              </a:solidFill>
              <a:latin typeface="Times New Roman" pitchFamily="18" charset="0"/>
              <a:cs typeface="Times New Roman" pitchFamily="18" charset="0"/>
            </a:rPr>
            <a:t>навыки бытового труда</a:t>
          </a:r>
          <a:endParaRPr lang="ru-RU" b="1" dirty="0">
            <a:solidFill>
              <a:srgbClr val="005426"/>
            </a:solidFill>
            <a:latin typeface="Times New Roman" pitchFamily="18" charset="0"/>
            <a:cs typeface="Times New Roman" pitchFamily="18" charset="0"/>
          </a:endParaRPr>
        </a:p>
      </dgm:t>
    </dgm:pt>
    <dgm:pt modelId="{64A26304-7DCA-4B80-82F6-4964708EF3EA}" type="parTrans" cxnId="{75BD55E9-DC2C-42DD-909C-EAB8E1402A07}">
      <dgm:prSet/>
      <dgm:spPr/>
      <dgm:t>
        <a:bodyPr/>
        <a:lstStyle/>
        <a:p>
          <a:endParaRPr lang="ru-RU"/>
        </a:p>
      </dgm:t>
    </dgm:pt>
    <dgm:pt modelId="{80BA2FD3-6FE9-46F6-A5D3-DE15E7228739}" type="sibTrans" cxnId="{75BD55E9-DC2C-42DD-909C-EAB8E1402A07}">
      <dgm:prSet/>
      <dgm:spPr/>
      <dgm:t>
        <a:bodyPr/>
        <a:lstStyle/>
        <a:p>
          <a:endParaRPr lang="ru-RU"/>
        </a:p>
      </dgm:t>
    </dgm:pt>
    <dgm:pt modelId="{54183E33-1575-4774-B229-403010ACFA7D}" type="pres">
      <dgm:prSet presAssocID="{569CDADA-6B03-4363-B934-D0F272A7B98A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F757C6DA-500A-4154-935D-B43D8C5587CD}" type="pres">
      <dgm:prSet presAssocID="{5A26514D-582E-43BE-8F4D-38B460B63D2B}" presName="hierRoot1" presStyleCnt="0">
        <dgm:presLayoutVars>
          <dgm:hierBranch val="init"/>
        </dgm:presLayoutVars>
      </dgm:prSet>
      <dgm:spPr/>
    </dgm:pt>
    <dgm:pt modelId="{1BE8A787-EFDA-4826-A006-60DA8AFDBC8F}" type="pres">
      <dgm:prSet presAssocID="{5A26514D-582E-43BE-8F4D-38B460B63D2B}" presName="rootComposite1" presStyleCnt="0"/>
      <dgm:spPr/>
    </dgm:pt>
    <dgm:pt modelId="{36549B10-342B-4F69-87E3-9ED9DD872668}" type="pres">
      <dgm:prSet presAssocID="{5A26514D-582E-43BE-8F4D-38B460B63D2B}" presName="rootText1" presStyleLbl="node0" presStyleIdx="0" presStyleCnt="1" custScaleX="269080" custScaleY="126507" custLinFactNeighborX="32815" custLinFactNeighborY="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40806DC-537C-4E9D-B9E2-E9F64B6DE4AB}" type="pres">
      <dgm:prSet presAssocID="{5A26514D-582E-43BE-8F4D-38B460B63D2B}" presName="rootConnector1" presStyleLbl="node1" presStyleIdx="0" presStyleCnt="0"/>
      <dgm:spPr/>
      <dgm:t>
        <a:bodyPr/>
        <a:lstStyle/>
        <a:p>
          <a:endParaRPr lang="ru-RU"/>
        </a:p>
      </dgm:t>
    </dgm:pt>
    <dgm:pt modelId="{7310A551-1382-49D4-B0D4-95741324B1DF}" type="pres">
      <dgm:prSet presAssocID="{5A26514D-582E-43BE-8F4D-38B460B63D2B}" presName="hierChild2" presStyleCnt="0"/>
      <dgm:spPr/>
    </dgm:pt>
    <dgm:pt modelId="{A840794B-3775-463D-8453-A7CA182A4BF5}" type="pres">
      <dgm:prSet presAssocID="{ED68BE0A-9B8D-4B9F-9EEF-CF3C3ED64B94}" presName="Name37" presStyleLbl="parChTrans1D2" presStyleIdx="0" presStyleCnt="5"/>
      <dgm:spPr/>
      <dgm:t>
        <a:bodyPr/>
        <a:lstStyle/>
        <a:p>
          <a:endParaRPr lang="ru-RU"/>
        </a:p>
      </dgm:t>
    </dgm:pt>
    <dgm:pt modelId="{F38C818E-B30E-4421-AA49-BB33984A6D20}" type="pres">
      <dgm:prSet presAssocID="{503961A7-C721-4B5A-8114-3F91E78EE604}" presName="hierRoot2" presStyleCnt="0">
        <dgm:presLayoutVars>
          <dgm:hierBranch val="init"/>
        </dgm:presLayoutVars>
      </dgm:prSet>
      <dgm:spPr/>
    </dgm:pt>
    <dgm:pt modelId="{00F7ADC8-3FAF-4B92-A939-CE8E895C03F2}" type="pres">
      <dgm:prSet presAssocID="{503961A7-C721-4B5A-8114-3F91E78EE604}" presName="rootComposite" presStyleCnt="0"/>
      <dgm:spPr/>
    </dgm:pt>
    <dgm:pt modelId="{BA711220-38F3-493B-A89B-117A63B943F1}" type="pres">
      <dgm:prSet presAssocID="{503961A7-C721-4B5A-8114-3F91E78EE604}" presName="rootText" presStyleLbl="node2" presStyleIdx="0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B104959-14DB-4DA5-98FF-87B3DB92BA36}" type="pres">
      <dgm:prSet presAssocID="{503961A7-C721-4B5A-8114-3F91E78EE604}" presName="rootConnector" presStyleLbl="node2" presStyleIdx="0" presStyleCnt="5"/>
      <dgm:spPr/>
      <dgm:t>
        <a:bodyPr/>
        <a:lstStyle/>
        <a:p>
          <a:endParaRPr lang="ru-RU"/>
        </a:p>
      </dgm:t>
    </dgm:pt>
    <dgm:pt modelId="{FB028B2F-D9FB-4B45-9731-2FEF42FB5EF4}" type="pres">
      <dgm:prSet presAssocID="{503961A7-C721-4B5A-8114-3F91E78EE604}" presName="hierChild4" presStyleCnt="0"/>
      <dgm:spPr/>
    </dgm:pt>
    <dgm:pt modelId="{2B147050-26C9-4F91-88B5-39BABAD5B4A0}" type="pres">
      <dgm:prSet presAssocID="{503961A7-C721-4B5A-8114-3F91E78EE604}" presName="hierChild5" presStyleCnt="0"/>
      <dgm:spPr/>
    </dgm:pt>
    <dgm:pt modelId="{5A0ECFD4-A637-43AF-856B-16F46228EBBD}" type="pres">
      <dgm:prSet presAssocID="{6F292FAB-6E2C-4C14-82E2-95CF3A9380AB}" presName="Name37" presStyleLbl="parChTrans1D2" presStyleIdx="1" presStyleCnt="5"/>
      <dgm:spPr/>
      <dgm:t>
        <a:bodyPr/>
        <a:lstStyle/>
        <a:p>
          <a:endParaRPr lang="ru-RU"/>
        </a:p>
      </dgm:t>
    </dgm:pt>
    <dgm:pt modelId="{7D1A965C-348A-42FC-BE34-A6533BF37FF2}" type="pres">
      <dgm:prSet presAssocID="{24FA3DC3-426C-4818-BB80-4D4D92BC6ED8}" presName="hierRoot2" presStyleCnt="0">
        <dgm:presLayoutVars>
          <dgm:hierBranch val="init"/>
        </dgm:presLayoutVars>
      </dgm:prSet>
      <dgm:spPr/>
    </dgm:pt>
    <dgm:pt modelId="{5ED2865E-473F-4551-8E5B-1634960A5926}" type="pres">
      <dgm:prSet presAssocID="{24FA3DC3-426C-4818-BB80-4D4D92BC6ED8}" presName="rootComposite" presStyleCnt="0"/>
      <dgm:spPr/>
    </dgm:pt>
    <dgm:pt modelId="{1BE58AF0-4196-4919-9356-84DCC9F37E3F}" type="pres">
      <dgm:prSet presAssocID="{24FA3DC3-426C-4818-BB80-4D4D92BC6ED8}" presName="rootText" presStyleLbl="node2" presStyleIdx="1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695E7FA-D85E-46E2-BD59-501112036675}" type="pres">
      <dgm:prSet presAssocID="{24FA3DC3-426C-4818-BB80-4D4D92BC6ED8}" presName="rootConnector" presStyleLbl="node2" presStyleIdx="1" presStyleCnt="5"/>
      <dgm:spPr/>
      <dgm:t>
        <a:bodyPr/>
        <a:lstStyle/>
        <a:p>
          <a:endParaRPr lang="ru-RU"/>
        </a:p>
      </dgm:t>
    </dgm:pt>
    <dgm:pt modelId="{807A196D-F1F9-4B6F-9B12-D72920925234}" type="pres">
      <dgm:prSet presAssocID="{24FA3DC3-426C-4818-BB80-4D4D92BC6ED8}" presName="hierChild4" presStyleCnt="0"/>
      <dgm:spPr/>
    </dgm:pt>
    <dgm:pt modelId="{7948127E-087D-4AA6-A1EE-8697DA3B27D4}" type="pres">
      <dgm:prSet presAssocID="{24FA3DC3-426C-4818-BB80-4D4D92BC6ED8}" presName="hierChild5" presStyleCnt="0"/>
      <dgm:spPr/>
    </dgm:pt>
    <dgm:pt modelId="{FB2EF065-FAD5-436D-B7C0-1B2DB103FCEB}" type="pres">
      <dgm:prSet presAssocID="{A9F80711-6DDD-4A7A-8F1E-C7CE71EA8FFF}" presName="Name37" presStyleLbl="parChTrans1D2" presStyleIdx="2" presStyleCnt="5"/>
      <dgm:spPr/>
      <dgm:t>
        <a:bodyPr/>
        <a:lstStyle/>
        <a:p>
          <a:endParaRPr lang="ru-RU"/>
        </a:p>
      </dgm:t>
    </dgm:pt>
    <dgm:pt modelId="{FC1CC9FC-661E-460C-88A6-43E20FBF74B3}" type="pres">
      <dgm:prSet presAssocID="{324A92AA-B9F8-43F5-9EA6-7E9DB2FB527D}" presName="hierRoot2" presStyleCnt="0">
        <dgm:presLayoutVars>
          <dgm:hierBranch val="init"/>
        </dgm:presLayoutVars>
      </dgm:prSet>
      <dgm:spPr/>
    </dgm:pt>
    <dgm:pt modelId="{F1D480D7-4B87-4021-85F8-EB163970342D}" type="pres">
      <dgm:prSet presAssocID="{324A92AA-B9F8-43F5-9EA6-7E9DB2FB527D}" presName="rootComposite" presStyleCnt="0"/>
      <dgm:spPr/>
    </dgm:pt>
    <dgm:pt modelId="{6409E0E6-B6C1-4A10-851F-1ED00440D2B3}" type="pres">
      <dgm:prSet presAssocID="{324A92AA-B9F8-43F5-9EA6-7E9DB2FB527D}" presName="rootText" presStyleLbl="node2" presStyleIdx="2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525891E-A3E3-40BC-8B9F-CFF5825D0408}" type="pres">
      <dgm:prSet presAssocID="{324A92AA-B9F8-43F5-9EA6-7E9DB2FB527D}" presName="rootConnector" presStyleLbl="node2" presStyleIdx="2" presStyleCnt="5"/>
      <dgm:spPr/>
      <dgm:t>
        <a:bodyPr/>
        <a:lstStyle/>
        <a:p>
          <a:endParaRPr lang="ru-RU"/>
        </a:p>
      </dgm:t>
    </dgm:pt>
    <dgm:pt modelId="{7FBE9EFD-6CD2-4ADD-A8D2-659D701E4BF2}" type="pres">
      <dgm:prSet presAssocID="{324A92AA-B9F8-43F5-9EA6-7E9DB2FB527D}" presName="hierChild4" presStyleCnt="0"/>
      <dgm:spPr/>
    </dgm:pt>
    <dgm:pt modelId="{949D7E77-CD28-471B-8993-FD46E96DFD8C}" type="pres">
      <dgm:prSet presAssocID="{324A92AA-B9F8-43F5-9EA6-7E9DB2FB527D}" presName="hierChild5" presStyleCnt="0"/>
      <dgm:spPr/>
    </dgm:pt>
    <dgm:pt modelId="{E3C29C78-CC8D-4FE8-86CB-03F08E74252A}" type="pres">
      <dgm:prSet presAssocID="{665AB1FC-8CC5-406B-BC4E-06A9D8472213}" presName="Name37" presStyleLbl="parChTrans1D2" presStyleIdx="3" presStyleCnt="5"/>
      <dgm:spPr/>
      <dgm:t>
        <a:bodyPr/>
        <a:lstStyle/>
        <a:p>
          <a:endParaRPr lang="ru-RU"/>
        </a:p>
      </dgm:t>
    </dgm:pt>
    <dgm:pt modelId="{6D2D3B49-D58F-4880-AF18-C78307E38EE3}" type="pres">
      <dgm:prSet presAssocID="{CAD9C65D-7042-47A5-9BF1-52485940A80C}" presName="hierRoot2" presStyleCnt="0">
        <dgm:presLayoutVars>
          <dgm:hierBranch val="init"/>
        </dgm:presLayoutVars>
      </dgm:prSet>
      <dgm:spPr/>
    </dgm:pt>
    <dgm:pt modelId="{5EBE8CA1-1D51-4B3A-BBD5-958CE842C527}" type="pres">
      <dgm:prSet presAssocID="{CAD9C65D-7042-47A5-9BF1-52485940A80C}" presName="rootComposite" presStyleCnt="0"/>
      <dgm:spPr/>
    </dgm:pt>
    <dgm:pt modelId="{66FF7D8E-0D52-464E-964D-25476CB5EF65}" type="pres">
      <dgm:prSet presAssocID="{CAD9C65D-7042-47A5-9BF1-52485940A80C}" presName="rootText" presStyleLbl="node2" presStyleIdx="3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1743BE3-2C44-4344-B5DC-78A775B1B36C}" type="pres">
      <dgm:prSet presAssocID="{CAD9C65D-7042-47A5-9BF1-52485940A80C}" presName="rootConnector" presStyleLbl="node2" presStyleIdx="3" presStyleCnt="5"/>
      <dgm:spPr/>
      <dgm:t>
        <a:bodyPr/>
        <a:lstStyle/>
        <a:p>
          <a:endParaRPr lang="ru-RU"/>
        </a:p>
      </dgm:t>
    </dgm:pt>
    <dgm:pt modelId="{4EFD980D-C131-46A6-8A9C-650EED019EA0}" type="pres">
      <dgm:prSet presAssocID="{CAD9C65D-7042-47A5-9BF1-52485940A80C}" presName="hierChild4" presStyleCnt="0"/>
      <dgm:spPr/>
    </dgm:pt>
    <dgm:pt modelId="{F626E302-323C-4D33-9D8D-09D12FFE7EA6}" type="pres">
      <dgm:prSet presAssocID="{CAD9C65D-7042-47A5-9BF1-52485940A80C}" presName="hierChild5" presStyleCnt="0"/>
      <dgm:spPr/>
    </dgm:pt>
    <dgm:pt modelId="{54A52F65-0B92-4006-8B07-414107C713FF}" type="pres">
      <dgm:prSet presAssocID="{64A26304-7DCA-4B80-82F6-4964708EF3EA}" presName="Name37" presStyleLbl="parChTrans1D2" presStyleIdx="4" presStyleCnt="5"/>
      <dgm:spPr/>
      <dgm:t>
        <a:bodyPr/>
        <a:lstStyle/>
        <a:p>
          <a:endParaRPr lang="ru-RU"/>
        </a:p>
      </dgm:t>
    </dgm:pt>
    <dgm:pt modelId="{E8165329-6722-4482-8BE9-761118067D68}" type="pres">
      <dgm:prSet presAssocID="{27A12C06-C427-488A-AB58-A257F97F902E}" presName="hierRoot2" presStyleCnt="0">
        <dgm:presLayoutVars>
          <dgm:hierBranch val="init"/>
        </dgm:presLayoutVars>
      </dgm:prSet>
      <dgm:spPr/>
    </dgm:pt>
    <dgm:pt modelId="{85380B38-C4C3-4E53-976E-6FF4979D70AA}" type="pres">
      <dgm:prSet presAssocID="{27A12C06-C427-488A-AB58-A257F97F902E}" presName="rootComposite" presStyleCnt="0"/>
      <dgm:spPr/>
    </dgm:pt>
    <dgm:pt modelId="{D1E79F06-A8AD-4429-827C-52C94886327D}" type="pres">
      <dgm:prSet presAssocID="{27A12C06-C427-488A-AB58-A257F97F902E}" presName="rootText" presStyleLbl="node2" presStyleIdx="4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FAD644A-3218-4CFC-89BC-0C8FFF97F44F}" type="pres">
      <dgm:prSet presAssocID="{27A12C06-C427-488A-AB58-A257F97F902E}" presName="rootConnector" presStyleLbl="node2" presStyleIdx="4" presStyleCnt="5"/>
      <dgm:spPr/>
      <dgm:t>
        <a:bodyPr/>
        <a:lstStyle/>
        <a:p>
          <a:endParaRPr lang="ru-RU"/>
        </a:p>
      </dgm:t>
    </dgm:pt>
    <dgm:pt modelId="{40F77AED-E5E6-419D-BC30-420EAF975C27}" type="pres">
      <dgm:prSet presAssocID="{27A12C06-C427-488A-AB58-A257F97F902E}" presName="hierChild4" presStyleCnt="0"/>
      <dgm:spPr/>
    </dgm:pt>
    <dgm:pt modelId="{A226032D-C892-4355-ABAB-9C55E13C317E}" type="pres">
      <dgm:prSet presAssocID="{27A12C06-C427-488A-AB58-A257F97F902E}" presName="hierChild5" presStyleCnt="0"/>
      <dgm:spPr/>
    </dgm:pt>
    <dgm:pt modelId="{71F16249-52C3-46C5-B7EE-D4E4E2228803}" type="pres">
      <dgm:prSet presAssocID="{5A26514D-582E-43BE-8F4D-38B460B63D2B}" presName="hierChild3" presStyleCnt="0"/>
      <dgm:spPr/>
    </dgm:pt>
  </dgm:ptLst>
  <dgm:cxnLst>
    <dgm:cxn modelId="{4511E88A-C033-4620-A048-E57661787FEE}" srcId="{5A26514D-582E-43BE-8F4D-38B460B63D2B}" destId="{CAD9C65D-7042-47A5-9BF1-52485940A80C}" srcOrd="3" destOrd="0" parTransId="{665AB1FC-8CC5-406B-BC4E-06A9D8472213}" sibTransId="{3BB3F803-7FF1-4E1B-8D3E-1CD2A5EA5665}"/>
    <dgm:cxn modelId="{B9DA4D58-13CF-4821-BDD2-50A7642DB3ED}" type="presOf" srcId="{665AB1FC-8CC5-406B-BC4E-06A9D8472213}" destId="{E3C29C78-CC8D-4FE8-86CB-03F08E74252A}" srcOrd="0" destOrd="0" presId="urn:microsoft.com/office/officeart/2005/8/layout/orgChart1"/>
    <dgm:cxn modelId="{15924C18-399A-44C5-9226-72987F0E68EE}" type="presOf" srcId="{5A26514D-582E-43BE-8F4D-38B460B63D2B}" destId="{B40806DC-537C-4E9D-B9E2-E9F64B6DE4AB}" srcOrd="1" destOrd="0" presId="urn:microsoft.com/office/officeart/2005/8/layout/orgChart1"/>
    <dgm:cxn modelId="{07302E4D-A221-498E-BEAD-20549DD1B168}" type="presOf" srcId="{324A92AA-B9F8-43F5-9EA6-7E9DB2FB527D}" destId="{6409E0E6-B6C1-4A10-851F-1ED00440D2B3}" srcOrd="0" destOrd="0" presId="urn:microsoft.com/office/officeart/2005/8/layout/orgChart1"/>
    <dgm:cxn modelId="{CFA09EDB-FCA7-4F1B-A2F9-D30C133BE3F0}" type="presOf" srcId="{24FA3DC3-426C-4818-BB80-4D4D92BC6ED8}" destId="{1BE58AF0-4196-4919-9356-84DCC9F37E3F}" srcOrd="0" destOrd="0" presId="urn:microsoft.com/office/officeart/2005/8/layout/orgChart1"/>
    <dgm:cxn modelId="{E9589F0E-A773-4AE2-BF04-261A8B8D37FC}" type="presOf" srcId="{6F292FAB-6E2C-4C14-82E2-95CF3A9380AB}" destId="{5A0ECFD4-A637-43AF-856B-16F46228EBBD}" srcOrd="0" destOrd="0" presId="urn:microsoft.com/office/officeart/2005/8/layout/orgChart1"/>
    <dgm:cxn modelId="{1D42B96A-81B8-4B55-A7B9-5448E705B021}" type="presOf" srcId="{5A26514D-582E-43BE-8F4D-38B460B63D2B}" destId="{36549B10-342B-4F69-87E3-9ED9DD872668}" srcOrd="0" destOrd="0" presId="urn:microsoft.com/office/officeart/2005/8/layout/orgChart1"/>
    <dgm:cxn modelId="{75BD55E9-DC2C-42DD-909C-EAB8E1402A07}" srcId="{5A26514D-582E-43BE-8F4D-38B460B63D2B}" destId="{27A12C06-C427-488A-AB58-A257F97F902E}" srcOrd="4" destOrd="0" parTransId="{64A26304-7DCA-4B80-82F6-4964708EF3EA}" sibTransId="{80BA2FD3-6FE9-46F6-A5D3-DE15E7228739}"/>
    <dgm:cxn modelId="{61B52BF4-200B-4B2A-A10F-1073F73BEF92}" type="presOf" srcId="{503961A7-C721-4B5A-8114-3F91E78EE604}" destId="{BB104959-14DB-4DA5-98FF-87B3DB92BA36}" srcOrd="1" destOrd="0" presId="urn:microsoft.com/office/officeart/2005/8/layout/orgChart1"/>
    <dgm:cxn modelId="{019E1DCF-A905-4EE5-A6A9-AF6E7DBF46D9}" type="presOf" srcId="{CAD9C65D-7042-47A5-9BF1-52485940A80C}" destId="{66FF7D8E-0D52-464E-964D-25476CB5EF65}" srcOrd="0" destOrd="0" presId="urn:microsoft.com/office/officeart/2005/8/layout/orgChart1"/>
    <dgm:cxn modelId="{666DE392-8940-4794-991B-7BB61BB60659}" srcId="{5A26514D-582E-43BE-8F4D-38B460B63D2B}" destId="{503961A7-C721-4B5A-8114-3F91E78EE604}" srcOrd="0" destOrd="0" parTransId="{ED68BE0A-9B8D-4B9F-9EEF-CF3C3ED64B94}" sibTransId="{C494369B-D380-4FEC-9428-78FF493FE04B}"/>
    <dgm:cxn modelId="{C3A4510D-8848-4F95-970C-96C3C5CD78F8}" srcId="{5A26514D-582E-43BE-8F4D-38B460B63D2B}" destId="{324A92AA-B9F8-43F5-9EA6-7E9DB2FB527D}" srcOrd="2" destOrd="0" parTransId="{A9F80711-6DDD-4A7A-8F1E-C7CE71EA8FFF}" sibTransId="{A684FF00-CC18-46B3-BBC4-297508144376}"/>
    <dgm:cxn modelId="{1340816E-E411-4ABE-99E6-B08A30915A08}" type="presOf" srcId="{ED68BE0A-9B8D-4B9F-9EEF-CF3C3ED64B94}" destId="{A840794B-3775-463D-8453-A7CA182A4BF5}" srcOrd="0" destOrd="0" presId="urn:microsoft.com/office/officeart/2005/8/layout/orgChart1"/>
    <dgm:cxn modelId="{C7EA76AB-558B-4505-B26A-B4630350070A}" type="presOf" srcId="{569CDADA-6B03-4363-B934-D0F272A7B98A}" destId="{54183E33-1575-4774-B229-403010ACFA7D}" srcOrd="0" destOrd="0" presId="urn:microsoft.com/office/officeart/2005/8/layout/orgChart1"/>
    <dgm:cxn modelId="{0CFBD2B2-86A3-4C01-9892-56A16F07F518}" type="presOf" srcId="{64A26304-7DCA-4B80-82F6-4964708EF3EA}" destId="{54A52F65-0B92-4006-8B07-414107C713FF}" srcOrd="0" destOrd="0" presId="urn:microsoft.com/office/officeart/2005/8/layout/orgChart1"/>
    <dgm:cxn modelId="{B22B3951-A179-415E-BB6F-4D1D4E84E17D}" type="presOf" srcId="{27A12C06-C427-488A-AB58-A257F97F902E}" destId="{D1E79F06-A8AD-4429-827C-52C94886327D}" srcOrd="0" destOrd="0" presId="urn:microsoft.com/office/officeart/2005/8/layout/orgChart1"/>
    <dgm:cxn modelId="{2DD69724-B3F2-4B36-8C4A-F883D00C7FE0}" type="presOf" srcId="{CAD9C65D-7042-47A5-9BF1-52485940A80C}" destId="{31743BE3-2C44-4344-B5DC-78A775B1B36C}" srcOrd="1" destOrd="0" presId="urn:microsoft.com/office/officeart/2005/8/layout/orgChart1"/>
    <dgm:cxn modelId="{AC27B038-44F9-4B81-8E91-04A28F7C9797}" type="presOf" srcId="{27A12C06-C427-488A-AB58-A257F97F902E}" destId="{5FAD644A-3218-4CFC-89BC-0C8FFF97F44F}" srcOrd="1" destOrd="0" presId="urn:microsoft.com/office/officeart/2005/8/layout/orgChart1"/>
    <dgm:cxn modelId="{8240E6A2-6EA4-4031-AB5E-9613B880067D}" type="presOf" srcId="{24FA3DC3-426C-4818-BB80-4D4D92BC6ED8}" destId="{4695E7FA-D85E-46E2-BD59-501112036675}" srcOrd="1" destOrd="0" presId="urn:microsoft.com/office/officeart/2005/8/layout/orgChart1"/>
    <dgm:cxn modelId="{8E87A11B-A824-48B4-BB37-DD3FA5FBC18B}" type="presOf" srcId="{324A92AA-B9F8-43F5-9EA6-7E9DB2FB527D}" destId="{1525891E-A3E3-40BC-8B9F-CFF5825D0408}" srcOrd="1" destOrd="0" presId="urn:microsoft.com/office/officeart/2005/8/layout/orgChart1"/>
    <dgm:cxn modelId="{A17A1FBF-7384-468F-B4C1-DB75F787E827}" srcId="{5A26514D-582E-43BE-8F4D-38B460B63D2B}" destId="{24FA3DC3-426C-4818-BB80-4D4D92BC6ED8}" srcOrd="1" destOrd="0" parTransId="{6F292FAB-6E2C-4C14-82E2-95CF3A9380AB}" sibTransId="{3258C628-6EE0-4B9E-B57D-66E0161633B2}"/>
    <dgm:cxn modelId="{F0C119BF-9B3E-4764-8F7D-C6A63A21A551}" srcId="{569CDADA-6B03-4363-B934-D0F272A7B98A}" destId="{5A26514D-582E-43BE-8F4D-38B460B63D2B}" srcOrd="0" destOrd="0" parTransId="{863A5251-6DA5-4E8A-AFC1-518A87A25F2E}" sibTransId="{9EDCCA39-9049-4EB1-B663-318306CFEF9B}"/>
    <dgm:cxn modelId="{3E86AC5E-A56B-4640-96D8-40E9C4A0D825}" type="presOf" srcId="{A9F80711-6DDD-4A7A-8F1E-C7CE71EA8FFF}" destId="{FB2EF065-FAD5-436D-B7C0-1B2DB103FCEB}" srcOrd="0" destOrd="0" presId="urn:microsoft.com/office/officeart/2005/8/layout/orgChart1"/>
    <dgm:cxn modelId="{78729433-52AF-4390-B8FE-692A53F9FF9F}" type="presOf" srcId="{503961A7-C721-4B5A-8114-3F91E78EE604}" destId="{BA711220-38F3-493B-A89B-117A63B943F1}" srcOrd="0" destOrd="0" presId="urn:microsoft.com/office/officeart/2005/8/layout/orgChart1"/>
    <dgm:cxn modelId="{B469F85A-F442-4D59-87B6-59BB22951253}" type="presParOf" srcId="{54183E33-1575-4774-B229-403010ACFA7D}" destId="{F757C6DA-500A-4154-935D-B43D8C5587CD}" srcOrd="0" destOrd="0" presId="urn:microsoft.com/office/officeart/2005/8/layout/orgChart1"/>
    <dgm:cxn modelId="{F6ED1880-6181-46C6-B0A1-379381679E72}" type="presParOf" srcId="{F757C6DA-500A-4154-935D-B43D8C5587CD}" destId="{1BE8A787-EFDA-4826-A006-60DA8AFDBC8F}" srcOrd="0" destOrd="0" presId="urn:microsoft.com/office/officeart/2005/8/layout/orgChart1"/>
    <dgm:cxn modelId="{524F4F8E-CB63-4942-B9C4-E50653315C1C}" type="presParOf" srcId="{1BE8A787-EFDA-4826-A006-60DA8AFDBC8F}" destId="{36549B10-342B-4F69-87E3-9ED9DD872668}" srcOrd="0" destOrd="0" presId="urn:microsoft.com/office/officeart/2005/8/layout/orgChart1"/>
    <dgm:cxn modelId="{CD7EB730-99B2-4F7C-B9DA-B5B87A37B6AF}" type="presParOf" srcId="{1BE8A787-EFDA-4826-A006-60DA8AFDBC8F}" destId="{B40806DC-537C-4E9D-B9E2-E9F64B6DE4AB}" srcOrd="1" destOrd="0" presId="urn:microsoft.com/office/officeart/2005/8/layout/orgChart1"/>
    <dgm:cxn modelId="{7E253FC0-6754-4C70-8A37-DA1C96ECB06C}" type="presParOf" srcId="{F757C6DA-500A-4154-935D-B43D8C5587CD}" destId="{7310A551-1382-49D4-B0D4-95741324B1DF}" srcOrd="1" destOrd="0" presId="urn:microsoft.com/office/officeart/2005/8/layout/orgChart1"/>
    <dgm:cxn modelId="{F67E51EB-5EA2-47C2-8F51-61CD78460BCF}" type="presParOf" srcId="{7310A551-1382-49D4-B0D4-95741324B1DF}" destId="{A840794B-3775-463D-8453-A7CA182A4BF5}" srcOrd="0" destOrd="0" presId="urn:microsoft.com/office/officeart/2005/8/layout/orgChart1"/>
    <dgm:cxn modelId="{28320D7C-9655-405F-84FA-6A87FB9DD6EB}" type="presParOf" srcId="{7310A551-1382-49D4-B0D4-95741324B1DF}" destId="{F38C818E-B30E-4421-AA49-BB33984A6D20}" srcOrd="1" destOrd="0" presId="urn:microsoft.com/office/officeart/2005/8/layout/orgChart1"/>
    <dgm:cxn modelId="{B8F9C373-4123-42AF-93BE-880C682D1FFF}" type="presParOf" srcId="{F38C818E-B30E-4421-AA49-BB33984A6D20}" destId="{00F7ADC8-3FAF-4B92-A939-CE8E895C03F2}" srcOrd="0" destOrd="0" presId="urn:microsoft.com/office/officeart/2005/8/layout/orgChart1"/>
    <dgm:cxn modelId="{9652ED79-F46B-4429-A77D-341AD611294A}" type="presParOf" srcId="{00F7ADC8-3FAF-4B92-A939-CE8E895C03F2}" destId="{BA711220-38F3-493B-A89B-117A63B943F1}" srcOrd="0" destOrd="0" presId="urn:microsoft.com/office/officeart/2005/8/layout/orgChart1"/>
    <dgm:cxn modelId="{69ADCBE7-792F-468B-B8C2-BBC44D065365}" type="presParOf" srcId="{00F7ADC8-3FAF-4B92-A939-CE8E895C03F2}" destId="{BB104959-14DB-4DA5-98FF-87B3DB92BA36}" srcOrd="1" destOrd="0" presId="urn:microsoft.com/office/officeart/2005/8/layout/orgChart1"/>
    <dgm:cxn modelId="{7291CF4A-44F2-467F-85F0-D93D7129CA87}" type="presParOf" srcId="{F38C818E-B30E-4421-AA49-BB33984A6D20}" destId="{FB028B2F-D9FB-4B45-9731-2FEF42FB5EF4}" srcOrd="1" destOrd="0" presId="urn:microsoft.com/office/officeart/2005/8/layout/orgChart1"/>
    <dgm:cxn modelId="{20FA22DF-758A-443C-B4F5-610A22315E2D}" type="presParOf" srcId="{F38C818E-B30E-4421-AA49-BB33984A6D20}" destId="{2B147050-26C9-4F91-88B5-39BABAD5B4A0}" srcOrd="2" destOrd="0" presId="urn:microsoft.com/office/officeart/2005/8/layout/orgChart1"/>
    <dgm:cxn modelId="{BEA12B9A-8142-425C-80E0-83DB18845F21}" type="presParOf" srcId="{7310A551-1382-49D4-B0D4-95741324B1DF}" destId="{5A0ECFD4-A637-43AF-856B-16F46228EBBD}" srcOrd="2" destOrd="0" presId="urn:microsoft.com/office/officeart/2005/8/layout/orgChart1"/>
    <dgm:cxn modelId="{D242DD67-C6D2-453F-ADFE-0D3D924641AC}" type="presParOf" srcId="{7310A551-1382-49D4-B0D4-95741324B1DF}" destId="{7D1A965C-348A-42FC-BE34-A6533BF37FF2}" srcOrd="3" destOrd="0" presId="urn:microsoft.com/office/officeart/2005/8/layout/orgChart1"/>
    <dgm:cxn modelId="{F867AB65-AB1B-43B5-95F8-62E5B6B695DA}" type="presParOf" srcId="{7D1A965C-348A-42FC-BE34-A6533BF37FF2}" destId="{5ED2865E-473F-4551-8E5B-1634960A5926}" srcOrd="0" destOrd="0" presId="urn:microsoft.com/office/officeart/2005/8/layout/orgChart1"/>
    <dgm:cxn modelId="{C2E9EA5A-425E-4606-A3F3-9B589B96EA63}" type="presParOf" srcId="{5ED2865E-473F-4551-8E5B-1634960A5926}" destId="{1BE58AF0-4196-4919-9356-84DCC9F37E3F}" srcOrd="0" destOrd="0" presId="urn:microsoft.com/office/officeart/2005/8/layout/orgChart1"/>
    <dgm:cxn modelId="{7FE0C7A6-FF94-425F-9320-9C3B4F0ED4DD}" type="presParOf" srcId="{5ED2865E-473F-4551-8E5B-1634960A5926}" destId="{4695E7FA-D85E-46E2-BD59-501112036675}" srcOrd="1" destOrd="0" presId="urn:microsoft.com/office/officeart/2005/8/layout/orgChart1"/>
    <dgm:cxn modelId="{9625B270-D3D0-4CAB-ABFC-E38CCEE5F096}" type="presParOf" srcId="{7D1A965C-348A-42FC-BE34-A6533BF37FF2}" destId="{807A196D-F1F9-4B6F-9B12-D72920925234}" srcOrd="1" destOrd="0" presId="urn:microsoft.com/office/officeart/2005/8/layout/orgChart1"/>
    <dgm:cxn modelId="{B7D93114-EFBF-4E07-A80F-01594EC8D101}" type="presParOf" srcId="{7D1A965C-348A-42FC-BE34-A6533BF37FF2}" destId="{7948127E-087D-4AA6-A1EE-8697DA3B27D4}" srcOrd="2" destOrd="0" presId="urn:microsoft.com/office/officeart/2005/8/layout/orgChart1"/>
    <dgm:cxn modelId="{13633B4B-CA43-407B-ACF5-9E868F3F96AF}" type="presParOf" srcId="{7310A551-1382-49D4-B0D4-95741324B1DF}" destId="{FB2EF065-FAD5-436D-B7C0-1B2DB103FCEB}" srcOrd="4" destOrd="0" presId="urn:microsoft.com/office/officeart/2005/8/layout/orgChart1"/>
    <dgm:cxn modelId="{57133438-ED3A-45AF-907A-DC1C844C0AC9}" type="presParOf" srcId="{7310A551-1382-49D4-B0D4-95741324B1DF}" destId="{FC1CC9FC-661E-460C-88A6-43E20FBF74B3}" srcOrd="5" destOrd="0" presId="urn:microsoft.com/office/officeart/2005/8/layout/orgChart1"/>
    <dgm:cxn modelId="{7C2182EC-6F1C-463C-BD4E-7EE1DEB7C8D5}" type="presParOf" srcId="{FC1CC9FC-661E-460C-88A6-43E20FBF74B3}" destId="{F1D480D7-4B87-4021-85F8-EB163970342D}" srcOrd="0" destOrd="0" presId="urn:microsoft.com/office/officeart/2005/8/layout/orgChart1"/>
    <dgm:cxn modelId="{44BDB5D7-4A6F-492D-A10E-60557697C556}" type="presParOf" srcId="{F1D480D7-4B87-4021-85F8-EB163970342D}" destId="{6409E0E6-B6C1-4A10-851F-1ED00440D2B3}" srcOrd="0" destOrd="0" presId="urn:microsoft.com/office/officeart/2005/8/layout/orgChart1"/>
    <dgm:cxn modelId="{A3260BEE-9F51-4DBF-B066-2C88DB9FE97C}" type="presParOf" srcId="{F1D480D7-4B87-4021-85F8-EB163970342D}" destId="{1525891E-A3E3-40BC-8B9F-CFF5825D0408}" srcOrd="1" destOrd="0" presId="urn:microsoft.com/office/officeart/2005/8/layout/orgChart1"/>
    <dgm:cxn modelId="{E0335248-2FD9-47C5-ABE5-6C8C312A94B7}" type="presParOf" srcId="{FC1CC9FC-661E-460C-88A6-43E20FBF74B3}" destId="{7FBE9EFD-6CD2-4ADD-A8D2-659D701E4BF2}" srcOrd="1" destOrd="0" presId="urn:microsoft.com/office/officeart/2005/8/layout/orgChart1"/>
    <dgm:cxn modelId="{3A094B04-BFF3-4DC7-AC66-495BCDFDBEEE}" type="presParOf" srcId="{FC1CC9FC-661E-460C-88A6-43E20FBF74B3}" destId="{949D7E77-CD28-471B-8993-FD46E96DFD8C}" srcOrd="2" destOrd="0" presId="urn:microsoft.com/office/officeart/2005/8/layout/orgChart1"/>
    <dgm:cxn modelId="{94B9E324-59F8-429F-A5AE-B82CEB6DA28C}" type="presParOf" srcId="{7310A551-1382-49D4-B0D4-95741324B1DF}" destId="{E3C29C78-CC8D-4FE8-86CB-03F08E74252A}" srcOrd="6" destOrd="0" presId="urn:microsoft.com/office/officeart/2005/8/layout/orgChart1"/>
    <dgm:cxn modelId="{C938A084-A415-475F-9529-A45655CFB90D}" type="presParOf" srcId="{7310A551-1382-49D4-B0D4-95741324B1DF}" destId="{6D2D3B49-D58F-4880-AF18-C78307E38EE3}" srcOrd="7" destOrd="0" presId="urn:microsoft.com/office/officeart/2005/8/layout/orgChart1"/>
    <dgm:cxn modelId="{2EF3CF79-E55D-4F39-A29F-32121A95756F}" type="presParOf" srcId="{6D2D3B49-D58F-4880-AF18-C78307E38EE3}" destId="{5EBE8CA1-1D51-4B3A-BBD5-958CE842C527}" srcOrd="0" destOrd="0" presId="urn:microsoft.com/office/officeart/2005/8/layout/orgChart1"/>
    <dgm:cxn modelId="{8E4FC4E5-485C-4D69-9FA9-44884AA0158F}" type="presParOf" srcId="{5EBE8CA1-1D51-4B3A-BBD5-958CE842C527}" destId="{66FF7D8E-0D52-464E-964D-25476CB5EF65}" srcOrd="0" destOrd="0" presId="urn:microsoft.com/office/officeart/2005/8/layout/orgChart1"/>
    <dgm:cxn modelId="{187264AD-D668-4794-B0AC-4AD7E30A495F}" type="presParOf" srcId="{5EBE8CA1-1D51-4B3A-BBD5-958CE842C527}" destId="{31743BE3-2C44-4344-B5DC-78A775B1B36C}" srcOrd="1" destOrd="0" presId="urn:microsoft.com/office/officeart/2005/8/layout/orgChart1"/>
    <dgm:cxn modelId="{6E8EE2FB-F75D-4941-BE13-A400A9ED86B1}" type="presParOf" srcId="{6D2D3B49-D58F-4880-AF18-C78307E38EE3}" destId="{4EFD980D-C131-46A6-8A9C-650EED019EA0}" srcOrd="1" destOrd="0" presId="urn:microsoft.com/office/officeart/2005/8/layout/orgChart1"/>
    <dgm:cxn modelId="{99C2C078-F005-418B-93DA-39CA759DDBEA}" type="presParOf" srcId="{6D2D3B49-D58F-4880-AF18-C78307E38EE3}" destId="{F626E302-323C-4D33-9D8D-09D12FFE7EA6}" srcOrd="2" destOrd="0" presId="urn:microsoft.com/office/officeart/2005/8/layout/orgChart1"/>
    <dgm:cxn modelId="{89E98831-2901-4B90-BB5B-B93E03CCA188}" type="presParOf" srcId="{7310A551-1382-49D4-B0D4-95741324B1DF}" destId="{54A52F65-0B92-4006-8B07-414107C713FF}" srcOrd="8" destOrd="0" presId="urn:microsoft.com/office/officeart/2005/8/layout/orgChart1"/>
    <dgm:cxn modelId="{C3FAEF08-A11A-47F8-A73B-D33A99C112FC}" type="presParOf" srcId="{7310A551-1382-49D4-B0D4-95741324B1DF}" destId="{E8165329-6722-4482-8BE9-761118067D68}" srcOrd="9" destOrd="0" presId="urn:microsoft.com/office/officeart/2005/8/layout/orgChart1"/>
    <dgm:cxn modelId="{DFFA63AF-29A7-4E9F-BD92-BBC9AAB4ECD1}" type="presParOf" srcId="{E8165329-6722-4482-8BE9-761118067D68}" destId="{85380B38-C4C3-4E53-976E-6FF4979D70AA}" srcOrd="0" destOrd="0" presId="urn:microsoft.com/office/officeart/2005/8/layout/orgChart1"/>
    <dgm:cxn modelId="{1BB6E07C-9CDB-4364-BF52-FECC9678BC10}" type="presParOf" srcId="{85380B38-C4C3-4E53-976E-6FF4979D70AA}" destId="{D1E79F06-A8AD-4429-827C-52C94886327D}" srcOrd="0" destOrd="0" presId="urn:microsoft.com/office/officeart/2005/8/layout/orgChart1"/>
    <dgm:cxn modelId="{1CB6B504-0750-4F47-9CA5-4BE87ED032E8}" type="presParOf" srcId="{85380B38-C4C3-4E53-976E-6FF4979D70AA}" destId="{5FAD644A-3218-4CFC-89BC-0C8FFF97F44F}" srcOrd="1" destOrd="0" presId="urn:microsoft.com/office/officeart/2005/8/layout/orgChart1"/>
    <dgm:cxn modelId="{1DB67970-CC3E-48A2-828C-6F7CBD1AFDDD}" type="presParOf" srcId="{E8165329-6722-4482-8BE9-761118067D68}" destId="{40F77AED-E5E6-419D-BC30-420EAF975C27}" srcOrd="1" destOrd="0" presId="urn:microsoft.com/office/officeart/2005/8/layout/orgChart1"/>
    <dgm:cxn modelId="{4FC4FD55-641A-412E-B28E-DCD9B4BABA1C}" type="presParOf" srcId="{E8165329-6722-4482-8BE9-761118067D68}" destId="{A226032D-C892-4355-ABAB-9C55E13C317E}" srcOrd="2" destOrd="0" presId="urn:microsoft.com/office/officeart/2005/8/layout/orgChart1"/>
    <dgm:cxn modelId="{712C7F07-9511-417D-A40B-722EAC844F73}" type="presParOf" srcId="{F757C6DA-500A-4154-935D-B43D8C5587CD}" destId="{71F16249-52C3-46C5-B7EE-D4E4E2228803}" srcOrd="2" destOrd="0" presId="urn:microsoft.com/office/officeart/2005/8/layout/orgChart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569CDADA-6B03-4363-B934-D0F272A7B98A}" type="doc">
      <dgm:prSet loTypeId="urn:microsoft.com/office/officeart/2005/8/layout/orgChart1" loCatId="hierarchy" qsTypeId="urn:microsoft.com/office/officeart/2005/8/quickstyle/3d4" qsCatId="3D" csTypeId="urn:microsoft.com/office/officeart/2005/8/colors/accent3_2" csCatId="accent3" phldr="1"/>
      <dgm:spPr/>
      <dgm:t>
        <a:bodyPr/>
        <a:lstStyle/>
        <a:p>
          <a:endParaRPr lang="ru-RU"/>
        </a:p>
      </dgm:t>
    </dgm:pt>
    <dgm:pt modelId="{5A26514D-582E-43BE-8F4D-38B460B63D2B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600" b="1" i="1" u="sng" dirty="0" smtClean="0">
              <a:solidFill>
                <a:srgbClr val="005426"/>
              </a:solidFill>
              <a:latin typeface="Times New Roman" pitchFamily="18" charset="0"/>
              <a:cs typeface="Times New Roman" pitchFamily="18" charset="0"/>
            </a:rPr>
            <a:t>Самоконтроль, </a:t>
          </a:r>
          <a:r>
            <a:rPr lang="ru-RU" sz="1600" b="1" i="1" u="sng" dirty="0" err="1" smtClean="0">
              <a:solidFill>
                <a:srgbClr val="005426"/>
              </a:solidFill>
              <a:latin typeface="Times New Roman" pitchFamily="18" charset="0"/>
              <a:cs typeface="Times New Roman" pitchFamily="18" charset="0"/>
            </a:rPr>
            <a:t>саморегуляция</a:t>
          </a:r>
          <a:r>
            <a:rPr lang="ru-RU" sz="1600" b="1" i="1" u="sng" dirty="0" smtClean="0">
              <a:solidFill>
                <a:srgbClr val="005426"/>
              </a:solidFill>
              <a:latin typeface="Times New Roman" pitchFamily="18" charset="0"/>
              <a:cs typeface="Times New Roman" pitchFamily="18" charset="0"/>
            </a:rPr>
            <a:t> поведения</a:t>
          </a:r>
          <a:endParaRPr lang="ru-RU" sz="1600" b="1" u="sng" dirty="0">
            <a:solidFill>
              <a:srgbClr val="005426"/>
            </a:solidFill>
            <a:latin typeface="Times New Roman" pitchFamily="18" charset="0"/>
            <a:cs typeface="Times New Roman" pitchFamily="18" charset="0"/>
          </a:endParaRPr>
        </a:p>
      </dgm:t>
    </dgm:pt>
    <dgm:pt modelId="{863A5251-6DA5-4E8A-AFC1-518A87A25F2E}" type="parTrans" cxnId="{F0C119BF-9B3E-4764-8F7D-C6A63A21A551}">
      <dgm:prSet/>
      <dgm:spPr/>
      <dgm:t>
        <a:bodyPr/>
        <a:lstStyle/>
        <a:p>
          <a:endParaRPr lang="ru-RU"/>
        </a:p>
      </dgm:t>
    </dgm:pt>
    <dgm:pt modelId="{9EDCCA39-9049-4EB1-B663-318306CFEF9B}" type="sibTrans" cxnId="{F0C119BF-9B3E-4764-8F7D-C6A63A21A551}">
      <dgm:prSet/>
      <dgm:spPr/>
      <dgm:t>
        <a:bodyPr/>
        <a:lstStyle/>
        <a:p>
          <a:endParaRPr lang="ru-RU"/>
        </a:p>
      </dgm:t>
    </dgm:pt>
    <dgm:pt modelId="{503961A7-C721-4B5A-8114-3F91E78EE604}">
      <dgm:prSet phldrT="[Текст]" custT="1"/>
      <dgm:spPr/>
      <dgm:t>
        <a:bodyPr/>
        <a:lstStyle/>
        <a:p>
          <a:r>
            <a:rPr lang="ru-RU" sz="1050" b="1" dirty="0" smtClean="0">
              <a:solidFill>
                <a:srgbClr val="005426"/>
              </a:solidFill>
              <a:latin typeface="Times New Roman" pitchFamily="18" charset="0"/>
              <a:cs typeface="Times New Roman" pitchFamily="18" charset="0"/>
            </a:rPr>
            <a:t>ориентировка  в школе, на школьном участке, на улице, в ближайшем окружении;</a:t>
          </a:r>
          <a:endParaRPr lang="ru-RU" sz="1050" b="1" dirty="0">
            <a:solidFill>
              <a:srgbClr val="005426"/>
            </a:solidFill>
            <a:latin typeface="Times New Roman" pitchFamily="18" charset="0"/>
            <a:cs typeface="Times New Roman" pitchFamily="18" charset="0"/>
          </a:endParaRPr>
        </a:p>
      </dgm:t>
    </dgm:pt>
    <dgm:pt modelId="{ED68BE0A-9B8D-4B9F-9EEF-CF3C3ED64B94}" type="parTrans" cxnId="{666DE392-8940-4794-991B-7BB61BB60659}">
      <dgm:prSet/>
      <dgm:spPr/>
      <dgm:t>
        <a:bodyPr/>
        <a:lstStyle/>
        <a:p>
          <a:endParaRPr lang="ru-RU"/>
        </a:p>
      </dgm:t>
    </dgm:pt>
    <dgm:pt modelId="{C494369B-D380-4FEC-9428-78FF493FE04B}" type="sibTrans" cxnId="{666DE392-8940-4794-991B-7BB61BB60659}">
      <dgm:prSet/>
      <dgm:spPr/>
      <dgm:t>
        <a:bodyPr/>
        <a:lstStyle/>
        <a:p>
          <a:endParaRPr lang="ru-RU"/>
        </a:p>
      </dgm:t>
    </dgm:pt>
    <dgm:pt modelId="{24FA3DC3-426C-4818-BB80-4D4D92BC6ED8}">
      <dgm:prSet phldrT="[Текст]" custT="1"/>
      <dgm:spPr/>
      <dgm:t>
        <a:bodyPr/>
        <a:lstStyle/>
        <a:p>
          <a:r>
            <a:rPr lang="ru-RU" sz="1400" b="1" dirty="0" smtClean="0">
              <a:solidFill>
                <a:srgbClr val="005426"/>
              </a:solidFill>
              <a:latin typeface="Times New Roman" pitchFamily="18" charset="0"/>
              <a:cs typeface="Times New Roman" pitchFamily="18" charset="0"/>
            </a:rPr>
            <a:t>навыки организации досуга</a:t>
          </a:r>
          <a:endParaRPr lang="ru-RU" sz="1400" b="1" dirty="0">
            <a:solidFill>
              <a:srgbClr val="005426"/>
            </a:solidFill>
            <a:latin typeface="Times New Roman" pitchFamily="18" charset="0"/>
            <a:cs typeface="Times New Roman" pitchFamily="18" charset="0"/>
          </a:endParaRPr>
        </a:p>
      </dgm:t>
    </dgm:pt>
    <dgm:pt modelId="{6F292FAB-6E2C-4C14-82E2-95CF3A9380AB}" type="parTrans" cxnId="{A17A1FBF-7384-468F-B4C1-DB75F787E827}">
      <dgm:prSet/>
      <dgm:spPr/>
      <dgm:t>
        <a:bodyPr/>
        <a:lstStyle/>
        <a:p>
          <a:endParaRPr lang="ru-RU"/>
        </a:p>
      </dgm:t>
    </dgm:pt>
    <dgm:pt modelId="{3258C628-6EE0-4B9E-B57D-66E0161633B2}" type="sibTrans" cxnId="{A17A1FBF-7384-468F-B4C1-DB75F787E827}">
      <dgm:prSet/>
      <dgm:spPr/>
      <dgm:t>
        <a:bodyPr/>
        <a:lstStyle/>
        <a:p>
          <a:endParaRPr lang="ru-RU"/>
        </a:p>
      </dgm:t>
    </dgm:pt>
    <dgm:pt modelId="{CAD9C65D-7042-47A5-9BF1-52485940A80C}">
      <dgm:prSet phldrT="[Текст]" custT="1"/>
      <dgm:spPr/>
      <dgm:t>
        <a:bodyPr/>
        <a:lstStyle/>
        <a:p>
          <a:r>
            <a:rPr lang="ru-RU" sz="1400" b="1" dirty="0" smtClean="0">
              <a:solidFill>
                <a:srgbClr val="005426"/>
              </a:solidFill>
              <a:latin typeface="Times New Roman" pitchFamily="18" charset="0"/>
              <a:cs typeface="Times New Roman" pitchFamily="18" charset="0"/>
            </a:rPr>
            <a:t> ориентировка в социуме</a:t>
          </a:r>
          <a:endParaRPr lang="ru-RU" sz="1400" b="1" dirty="0">
            <a:solidFill>
              <a:srgbClr val="005426"/>
            </a:solidFill>
            <a:latin typeface="Times New Roman" pitchFamily="18" charset="0"/>
            <a:cs typeface="Times New Roman" pitchFamily="18" charset="0"/>
          </a:endParaRPr>
        </a:p>
      </dgm:t>
    </dgm:pt>
    <dgm:pt modelId="{665AB1FC-8CC5-406B-BC4E-06A9D8472213}" type="parTrans" cxnId="{4511E88A-C033-4620-A048-E57661787FEE}">
      <dgm:prSet/>
      <dgm:spPr/>
      <dgm:t>
        <a:bodyPr/>
        <a:lstStyle/>
        <a:p>
          <a:endParaRPr lang="ru-RU"/>
        </a:p>
      </dgm:t>
    </dgm:pt>
    <dgm:pt modelId="{3BB3F803-7FF1-4E1B-8D3E-1CD2A5EA5665}" type="sibTrans" cxnId="{4511E88A-C033-4620-A048-E57661787FEE}">
      <dgm:prSet/>
      <dgm:spPr/>
      <dgm:t>
        <a:bodyPr/>
        <a:lstStyle/>
        <a:p>
          <a:endParaRPr lang="ru-RU"/>
        </a:p>
      </dgm:t>
    </dgm:pt>
    <dgm:pt modelId="{70D95962-1175-4CA3-818D-E004D8698545}">
      <dgm:prSet phldrT="[Текст]" custT="1"/>
      <dgm:spPr/>
      <dgm:t>
        <a:bodyPr/>
        <a:lstStyle/>
        <a:p>
          <a:r>
            <a:rPr lang="ru-RU" sz="1400" b="1" dirty="0" smtClean="0">
              <a:solidFill>
                <a:srgbClr val="005426"/>
              </a:solidFill>
              <a:latin typeface="Times New Roman" pitchFamily="18" charset="0"/>
              <a:cs typeface="Times New Roman" pitchFamily="18" charset="0"/>
            </a:rPr>
            <a:t>знание правил собственной безопасности</a:t>
          </a:r>
          <a:endParaRPr lang="ru-RU" sz="1400" b="1" dirty="0">
            <a:solidFill>
              <a:srgbClr val="005426"/>
            </a:solidFill>
            <a:latin typeface="Times New Roman" pitchFamily="18" charset="0"/>
            <a:cs typeface="Times New Roman" pitchFamily="18" charset="0"/>
          </a:endParaRPr>
        </a:p>
      </dgm:t>
    </dgm:pt>
    <dgm:pt modelId="{B87B9EFF-52A4-4C48-9152-EF9D99ADF595}" type="parTrans" cxnId="{9265EC49-268B-4933-B32F-CE07504B7B88}">
      <dgm:prSet/>
      <dgm:spPr/>
      <dgm:t>
        <a:bodyPr/>
        <a:lstStyle/>
        <a:p>
          <a:endParaRPr lang="ru-RU"/>
        </a:p>
      </dgm:t>
    </dgm:pt>
    <dgm:pt modelId="{B3547550-F216-4D1D-9A0B-DD74BA898DBC}" type="sibTrans" cxnId="{9265EC49-268B-4933-B32F-CE07504B7B88}">
      <dgm:prSet/>
      <dgm:spPr/>
      <dgm:t>
        <a:bodyPr/>
        <a:lstStyle/>
        <a:p>
          <a:endParaRPr lang="ru-RU"/>
        </a:p>
      </dgm:t>
    </dgm:pt>
    <dgm:pt modelId="{54183E33-1575-4774-B229-403010ACFA7D}" type="pres">
      <dgm:prSet presAssocID="{569CDADA-6B03-4363-B934-D0F272A7B98A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F757C6DA-500A-4154-935D-B43D8C5587CD}" type="pres">
      <dgm:prSet presAssocID="{5A26514D-582E-43BE-8F4D-38B460B63D2B}" presName="hierRoot1" presStyleCnt="0">
        <dgm:presLayoutVars>
          <dgm:hierBranch val="init"/>
        </dgm:presLayoutVars>
      </dgm:prSet>
      <dgm:spPr/>
    </dgm:pt>
    <dgm:pt modelId="{1BE8A787-EFDA-4826-A006-60DA8AFDBC8F}" type="pres">
      <dgm:prSet presAssocID="{5A26514D-582E-43BE-8F4D-38B460B63D2B}" presName="rootComposite1" presStyleCnt="0"/>
      <dgm:spPr/>
    </dgm:pt>
    <dgm:pt modelId="{36549B10-342B-4F69-87E3-9ED9DD872668}" type="pres">
      <dgm:prSet presAssocID="{5A26514D-582E-43BE-8F4D-38B460B63D2B}" presName="rootText1" presStyleLbl="node0" presStyleIdx="0" presStyleCnt="1" custScaleX="24884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40806DC-537C-4E9D-B9E2-E9F64B6DE4AB}" type="pres">
      <dgm:prSet presAssocID="{5A26514D-582E-43BE-8F4D-38B460B63D2B}" presName="rootConnector1" presStyleLbl="node1" presStyleIdx="0" presStyleCnt="0"/>
      <dgm:spPr/>
      <dgm:t>
        <a:bodyPr/>
        <a:lstStyle/>
        <a:p>
          <a:endParaRPr lang="ru-RU"/>
        </a:p>
      </dgm:t>
    </dgm:pt>
    <dgm:pt modelId="{7310A551-1382-49D4-B0D4-95741324B1DF}" type="pres">
      <dgm:prSet presAssocID="{5A26514D-582E-43BE-8F4D-38B460B63D2B}" presName="hierChild2" presStyleCnt="0"/>
      <dgm:spPr/>
    </dgm:pt>
    <dgm:pt modelId="{A840794B-3775-463D-8453-A7CA182A4BF5}" type="pres">
      <dgm:prSet presAssocID="{ED68BE0A-9B8D-4B9F-9EEF-CF3C3ED64B94}" presName="Name37" presStyleLbl="parChTrans1D2" presStyleIdx="0" presStyleCnt="4"/>
      <dgm:spPr/>
      <dgm:t>
        <a:bodyPr/>
        <a:lstStyle/>
        <a:p>
          <a:endParaRPr lang="ru-RU"/>
        </a:p>
      </dgm:t>
    </dgm:pt>
    <dgm:pt modelId="{F38C818E-B30E-4421-AA49-BB33984A6D20}" type="pres">
      <dgm:prSet presAssocID="{503961A7-C721-4B5A-8114-3F91E78EE604}" presName="hierRoot2" presStyleCnt="0">
        <dgm:presLayoutVars>
          <dgm:hierBranch val="init"/>
        </dgm:presLayoutVars>
      </dgm:prSet>
      <dgm:spPr/>
    </dgm:pt>
    <dgm:pt modelId="{00F7ADC8-3FAF-4B92-A939-CE8E895C03F2}" type="pres">
      <dgm:prSet presAssocID="{503961A7-C721-4B5A-8114-3F91E78EE604}" presName="rootComposite" presStyleCnt="0"/>
      <dgm:spPr/>
    </dgm:pt>
    <dgm:pt modelId="{BA711220-38F3-493B-A89B-117A63B943F1}" type="pres">
      <dgm:prSet presAssocID="{503961A7-C721-4B5A-8114-3F91E78EE604}" presName="rootText" presStyleLbl="node2" presStyleIdx="0" presStyleCnt="4" custScaleX="114157" custScaleY="10346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B104959-14DB-4DA5-98FF-87B3DB92BA36}" type="pres">
      <dgm:prSet presAssocID="{503961A7-C721-4B5A-8114-3F91E78EE604}" presName="rootConnector" presStyleLbl="node2" presStyleIdx="0" presStyleCnt="4"/>
      <dgm:spPr/>
      <dgm:t>
        <a:bodyPr/>
        <a:lstStyle/>
        <a:p>
          <a:endParaRPr lang="ru-RU"/>
        </a:p>
      </dgm:t>
    </dgm:pt>
    <dgm:pt modelId="{FB028B2F-D9FB-4B45-9731-2FEF42FB5EF4}" type="pres">
      <dgm:prSet presAssocID="{503961A7-C721-4B5A-8114-3F91E78EE604}" presName="hierChild4" presStyleCnt="0"/>
      <dgm:spPr/>
    </dgm:pt>
    <dgm:pt modelId="{2B147050-26C9-4F91-88B5-39BABAD5B4A0}" type="pres">
      <dgm:prSet presAssocID="{503961A7-C721-4B5A-8114-3F91E78EE604}" presName="hierChild5" presStyleCnt="0"/>
      <dgm:spPr/>
    </dgm:pt>
    <dgm:pt modelId="{5A0ECFD4-A637-43AF-856B-16F46228EBBD}" type="pres">
      <dgm:prSet presAssocID="{6F292FAB-6E2C-4C14-82E2-95CF3A9380AB}" presName="Name37" presStyleLbl="parChTrans1D2" presStyleIdx="1" presStyleCnt="4"/>
      <dgm:spPr/>
      <dgm:t>
        <a:bodyPr/>
        <a:lstStyle/>
        <a:p>
          <a:endParaRPr lang="ru-RU"/>
        </a:p>
      </dgm:t>
    </dgm:pt>
    <dgm:pt modelId="{7D1A965C-348A-42FC-BE34-A6533BF37FF2}" type="pres">
      <dgm:prSet presAssocID="{24FA3DC3-426C-4818-BB80-4D4D92BC6ED8}" presName="hierRoot2" presStyleCnt="0">
        <dgm:presLayoutVars>
          <dgm:hierBranch val="init"/>
        </dgm:presLayoutVars>
      </dgm:prSet>
      <dgm:spPr/>
    </dgm:pt>
    <dgm:pt modelId="{5ED2865E-473F-4551-8E5B-1634960A5926}" type="pres">
      <dgm:prSet presAssocID="{24FA3DC3-426C-4818-BB80-4D4D92BC6ED8}" presName="rootComposite" presStyleCnt="0"/>
      <dgm:spPr/>
    </dgm:pt>
    <dgm:pt modelId="{1BE58AF0-4196-4919-9356-84DCC9F37E3F}" type="pres">
      <dgm:prSet presAssocID="{24FA3DC3-426C-4818-BB80-4D4D92BC6ED8}" presName="rootText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695E7FA-D85E-46E2-BD59-501112036675}" type="pres">
      <dgm:prSet presAssocID="{24FA3DC3-426C-4818-BB80-4D4D92BC6ED8}" presName="rootConnector" presStyleLbl="node2" presStyleIdx="1" presStyleCnt="4"/>
      <dgm:spPr/>
      <dgm:t>
        <a:bodyPr/>
        <a:lstStyle/>
        <a:p>
          <a:endParaRPr lang="ru-RU"/>
        </a:p>
      </dgm:t>
    </dgm:pt>
    <dgm:pt modelId="{807A196D-F1F9-4B6F-9B12-D72920925234}" type="pres">
      <dgm:prSet presAssocID="{24FA3DC3-426C-4818-BB80-4D4D92BC6ED8}" presName="hierChild4" presStyleCnt="0"/>
      <dgm:spPr/>
    </dgm:pt>
    <dgm:pt modelId="{7948127E-087D-4AA6-A1EE-8697DA3B27D4}" type="pres">
      <dgm:prSet presAssocID="{24FA3DC3-426C-4818-BB80-4D4D92BC6ED8}" presName="hierChild5" presStyleCnt="0"/>
      <dgm:spPr/>
    </dgm:pt>
    <dgm:pt modelId="{E3C29C78-CC8D-4FE8-86CB-03F08E74252A}" type="pres">
      <dgm:prSet presAssocID="{665AB1FC-8CC5-406B-BC4E-06A9D8472213}" presName="Name37" presStyleLbl="parChTrans1D2" presStyleIdx="2" presStyleCnt="4"/>
      <dgm:spPr/>
      <dgm:t>
        <a:bodyPr/>
        <a:lstStyle/>
        <a:p>
          <a:endParaRPr lang="ru-RU"/>
        </a:p>
      </dgm:t>
    </dgm:pt>
    <dgm:pt modelId="{6D2D3B49-D58F-4880-AF18-C78307E38EE3}" type="pres">
      <dgm:prSet presAssocID="{CAD9C65D-7042-47A5-9BF1-52485940A80C}" presName="hierRoot2" presStyleCnt="0">
        <dgm:presLayoutVars>
          <dgm:hierBranch val="init"/>
        </dgm:presLayoutVars>
      </dgm:prSet>
      <dgm:spPr/>
    </dgm:pt>
    <dgm:pt modelId="{5EBE8CA1-1D51-4B3A-BBD5-958CE842C527}" type="pres">
      <dgm:prSet presAssocID="{CAD9C65D-7042-47A5-9BF1-52485940A80C}" presName="rootComposite" presStyleCnt="0"/>
      <dgm:spPr/>
    </dgm:pt>
    <dgm:pt modelId="{66FF7D8E-0D52-464E-964D-25476CB5EF65}" type="pres">
      <dgm:prSet presAssocID="{CAD9C65D-7042-47A5-9BF1-52485940A80C}" presName="rootText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1743BE3-2C44-4344-B5DC-78A775B1B36C}" type="pres">
      <dgm:prSet presAssocID="{CAD9C65D-7042-47A5-9BF1-52485940A80C}" presName="rootConnector" presStyleLbl="node2" presStyleIdx="2" presStyleCnt="4"/>
      <dgm:spPr/>
      <dgm:t>
        <a:bodyPr/>
        <a:lstStyle/>
        <a:p>
          <a:endParaRPr lang="ru-RU"/>
        </a:p>
      </dgm:t>
    </dgm:pt>
    <dgm:pt modelId="{4EFD980D-C131-46A6-8A9C-650EED019EA0}" type="pres">
      <dgm:prSet presAssocID="{CAD9C65D-7042-47A5-9BF1-52485940A80C}" presName="hierChild4" presStyleCnt="0"/>
      <dgm:spPr/>
    </dgm:pt>
    <dgm:pt modelId="{F626E302-323C-4D33-9D8D-09D12FFE7EA6}" type="pres">
      <dgm:prSet presAssocID="{CAD9C65D-7042-47A5-9BF1-52485940A80C}" presName="hierChild5" presStyleCnt="0"/>
      <dgm:spPr/>
    </dgm:pt>
    <dgm:pt modelId="{54F606E9-2EAA-4822-95E1-562F44E80578}" type="pres">
      <dgm:prSet presAssocID="{B87B9EFF-52A4-4C48-9152-EF9D99ADF595}" presName="Name37" presStyleLbl="parChTrans1D2" presStyleIdx="3" presStyleCnt="4"/>
      <dgm:spPr/>
      <dgm:t>
        <a:bodyPr/>
        <a:lstStyle/>
        <a:p>
          <a:endParaRPr lang="ru-RU"/>
        </a:p>
      </dgm:t>
    </dgm:pt>
    <dgm:pt modelId="{484D09BA-EC21-4778-85C4-7848CFA6C7BD}" type="pres">
      <dgm:prSet presAssocID="{70D95962-1175-4CA3-818D-E004D8698545}" presName="hierRoot2" presStyleCnt="0">
        <dgm:presLayoutVars>
          <dgm:hierBranch val="init"/>
        </dgm:presLayoutVars>
      </dgm:prSet>
      <dgm:spPr/>
    </dgm:pt>
    <dgm:pt modelId="{C0EFF157-20AA-441A-80F4-A0BB5192B2AD}" type="pres">
      <dgm:prSet presAssocID="{70D95962-1175-4CA3-818D-E004D8698545}" presName="rootComposite" presStyleCnt="0"/>
      <dgm:spPr/>
    </dgm:pt>
    <dgm:pt modelId="{1A26CD66-953B-4D42-BF63-6233C6B87966}" type="pres">
      <dgm:prSet presAssocID="{70D95962-1175-4CA3-818D-E004D8698545}" presName="rootText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29860A0-7E2D-44BD-991E-4327A5274E52}" type="pres">
      <dgm:prSet presAssocID="{70D95962-1175-4CA3-818D-E004D8698545}" presName="rootConnector" presStyleLbl="node2" presStyleIdx="3" presStyleCnt="4"/>
      <dgm:spPr/>
      <dgm:t>
        <a:bodyPr/>
        <a:lstStyle/>
        <a:p>
          <a:endParaRPr lang="ru-RU"/>
        </a:p>
      </dgm:t>
    </dgm:pt>
    <dgm:pt modelId="{8F9832C8-E32C-4DB9-809E-01A996FCEE90}" type="pres">
      <dgm:prSet presAssocID="{70D95962-1175-4CA3-818D-E004D8698545}" presName="hierChild4" presStyleCnt="0"/>
      <dgm:spPr/>
    </dgm:pt>
    <dgm:pt modelId="{2EFC8EAF-B556-4CCD-B437-DF7C7AAAC605}" type="pres">
      <dgm:prSet presAssocID="{70D95962-1175-4CA3-818D-E004D8698545}" presName="hierChild5" presStyleCnt="0"/>
      <dgm:spPr/>
    </dgm:pt>
    <dgm:pt modelId="{71F16249-52C3-46C5-B7EE-D4E4E2228803}" type="pres">
      <dgm:prSet presAssocID="{5A26514D-582E-43BE-8F4D-38B460B63D2B}" presName="hierChild3" presStyleCnt="0"/>
      <dgm:spPr/>
    </dgm:pt>
  </dgm:ptLst>
  <dgm:cxnLst>
    <dgm:cxn modelId="{B82F6F2A-1713-4AAD-B0F6-6DC68681E4AF}" type="presOf" srcId="{6F292FAB-6E2C-4C14-82E2-95CF3A9380AB}" destId="{5A0ECFD4-A637-43AF-856B-16F46228EBBD}" srcOrd="0" destOrd="0" presId="urn:microsoft.com/office/officeart/2005/8/layout/orgChart1"/>
    <dgm:cxn modelId="{4511E88A-C033-4620-A048-E57661787FEE}" srcId="{5A26514D-582E-43BE-8F4D-38B460B63D2B}" destId="{CAD9C65D-7042-47A5-9BF1-52485940A80C}" srcOrd="2" destOrd="0" parTransId="{665AB1FC-8CC5-406B-BC4E-06A9D8472213}" sibTransId="{3BB3F803-7FF1-4E1B-8D3E-1CD2A5EA5665}"/>
    <dgm:cxn modelId="{CE91EC39-4939-4D98-84F8-0A87717E8026}" type="presOf" srcId="{5A26514D-582E-43BE-8F4D-38B460B63D2B}" destId="{36549B10-342B-4F69-87E3-9ED9DD872668}" srcOrd="0" destOrd="0" presId="urn:microsoft.com/office/officeart/2005/8/layout/orgChart1"/>
    <dgm:cxn modelId="{7ED773AA-E6DF-4C1D-B430-EC5A2A548AD3}" type="presOf" srcId="{70D95962-1175-4CA3-818D-E004D8698545}" destId="{1A26CD66-953B-4D42-BF63-6233C6B87966}" srcOrd="0" destOrd="0" presId="urn:microsoft.com/office/officeart/2005/8/layout/orgChart1"/>
    <dgm:cxn modelId="{81A2C6C3-7692-48E5-B1E8-C520E2EA3E9B}" type="presOf" srcId="{503961A7-C721-4B5A-8114-3F91E78EE604}" destId="{BA711220-38F3-493B-A89B-117A63B943F1}" srcOrd="0" destOrd="0" presId="urn:microsoft.com/office/officeart/2005/8/layout/orgChart1"/>
    <dgm:cxn modelId="{6ABB1557-30D0-423A-BB68-E3F5938089D7}" type="presOf" srcId="{24FA3DC3-426C-4818-BB80-4D4D92BC6ED8}" destId="{1BE58AF0-4196-4919-9356-84DCC9F37E3F}" srcOrd="0" destOrd="0" presId="urn:microsoft.com/office/officeart/2005/8/layout/orgChart1"/>
    <dgm:cxn modelId="{966B1C53-917B-481E-9F0B-B7794EF1A791}" type="presOf" srcId="{B87B9EFF-52A4-4C48-9152-EF9D99ADF595}" destId="{54F606E9-2EAA-4822-95E1-562F44E80578}" srcOrd="0" destOrd="0" presId="urn:microsoft.com/office/officeart/2005/8/layout/orgChart1"/>
    <dgm:cxn modelId="{0CAF646D-DD89-41E9-B4C1-79A019B8176B}" type="presOf" srcId="{665AB1FC-8CC5-406B-BC4E-06A9D8472213}" destId="{E3C29C78-CC8D-4FE8-86CB-03F08E74252A}" srcOrd="0" destOrd="0" presId="urn:microsoft.com/office/officeart/2005/8/layout/orgChart1"/>
    <dgm:cxn modelId="{4F89DF3E-2E94-4B15-9886-34AA81384017}" type="presOf" srcId="{70D95962-1175-4CA3-818D-E004D8698545}" destId="{429860A0-7E2D-44BD-991E-4327A5274E52}" srcOrd="1" destOrd="0" presId="urn:microsoft.com/office/officeart/2005/8/layout/orgChart1"/>
    <dgm:cxn modelId="{4855BAFF-A0E3-435A-97EA-42BD0516748F}" type="presOf" srcId="{569CDADA-6B03-4363-B934-D0F272A7B98A}" destId="{54183E33-1575-4774-B229-403010ACFA7D}" srcOrd="0" destOrd="0" presId="urn:microsoft.com/office/officeart/2005/8/layout/orgChart1"/>
    <dgm:cxn modelId="{36221F88-2A22-4551-810F-8BC0B42F2035}" type="presOf" srcId="{CAD9C65D-7042-47A5-9BF1-52485940A80C}" destId="{31743BE3-2C44-4344-B5DC-78A775B1B36C}" srcOrd="1" destOrd="0" presId="urn:microsoft.com/office/officeart/2005/8/layout/orgChart1"/>
    <dgm:cxn modelId="{31C3E9FC-646D-44D5-B97A-D36FF08456A7}" type="presOf" srcId="{CAD9C65D-7042-47A5-9BF1-52485940A80C}" destId="{66FF7D8E-0D52-464E-964D-25476CB5EF65}" srcOrd="0" destOrd="0" presId="urn:microsoft.com/office/officeart/2005/8/layout/orgChart1"/>
    <dgm:cxn modelId="{A17A1FBF-7384-468F-B4C1-DB75F787E827}" srcId="{5A26514D-582E-43BE-8F4D-38B460B63D2B}" destId="{24FA3DC3-426C-4818-BB80-4D4D92BC6ED8}" srcOrd="1" destOrd="0" parTransId="{6F292FAB-6E2C-4C14-82E2-95CF3A9380AB}" sibTransId="{3258C628-6EE0-4B9E-B57D-66E0161633B2}"/>
    <dgm:cxn modelId="{BE634493-E33F-4B35-8A39-0ED620B39D57}" type="presOf" srcId="{5A26514D-582E-43BE-8F4D-38B460B63D2B}" destId="{B40806DC-537C-4E9D-B9E2-E9F64B6DE4AB}" srcOrd="1" destOrd="0" presId="urn:microsoft.com/office/officeart/2005/8/layout/orgChart1"/>
    <dgm:cxn modelId="{B0E13C4D-BE74-45F9-B515-A338A8E31E80}" type="presOf" srcId="{503961A7-C721-4B5A-8114-3F91E78EE604}" destId="{BB104959-14DB-4DA5-98FF-87B3DB92BA36}" srcOrd="1" destOrd="0" presId="urn:microsoft.com/office/officeart/2005/8/layout/orgChart1"/>
    <dgm:cxn modelId="{F0C119BF-9B3E-4764-8F7D-C6A63A21A551}" srcId="{569CDADA-6B03-4363-B934-D0F272A7B98A}" destId="{5A26514D-582E-43BE-8F4D-38B460B63D2B}" srcOrd="0" destOrd="0" parTransId="{863A5251-6DA5-4E8A-AFC1-518A87A25F2E}" sibTransId="{9EDCCA39-9049-4EB1-B663-318306CFEF9B}"/>
    <dgm:cxn modelId="{5B7F8431-BAB0-49CE-ACBF-AAF429F3FDBD}" type="presOf" srcId="{ED68BE0A-9B8D-4B9F-9EEF-CF3C3ED64B94}" destId="{A840794B-3775-463D-8453-A7CA182A4BF5}" srcOrd="0" destOrd="0" presId="urn:microsoft.com/office/officeart/2005/8/layout/orgChart1"/>
    <dgm:cxn modelId="{9265EC49-268B-4933-B32F-CE07504B7B88}" srcId="{5A26514D-582E-43BE-8F4D-38B460B63D2B}" destId="{70D95962-1175-4CA3-818D-E004D8698545}" srcOrd="3" destOrd="0" parTransId="{B87B9EFF-52A4-4C48-9152-EF9D99ADF595}" sibTransId="{B3547550-F216-4D1D-9A0B-DD74BA898DBC}"/>
    <dgm:cxn modelId="{666DE392-8940-4794-991B-7BB61BB60659}" srcId="{5A26514D-582E-43BE-8F4D-38B460B63D2B}" destId="{503961A7-C721-4B5A-8114-3F91E78EE604}" srcOrd="0" destOrd="0" parTransId="{ED68BE0A-9B8D-4B9F-9EEF-CF3C3ED64B94}" sibTransId="{C494369B-D380-4FEC-9428-78FF493FE04B}"/>
    <dgm:cxn modelId="{B2BFE655-040F-4A2A-9F00-BBBC6FC2F322}" type="presOf" srcId="{24FA3DC3-426C-4818-BB80-4D4D92BC6ED8}" destId="{4695E7FA-D85E-46E2-BD59-501112036675}" srcOrd="1" destOrd="0" presId="urn:microsoft.com/office/officeart/2005/8/layout/orgChart1"/>
    <dgm:cxn modelId="{26F93791-FEE1-4A63-8740-B1B88C14E9E3}" type="presParOf" srcId="{54183E33-1575-4774-B229-403010ACFA7D}" destId="{F757C6DA-500A-4154-935D-B43D8C5587CD}" srcOrd="0" destOrd="0" presId="urn:microsoft.com/office/officeart/2005/8/layout/orgChart1"/>
    <dgm:cxn modelId="{51A4D420-03A1-413E-9D2D-A65046DA09D1}" type="presParOf" srcId="{F757C6DA-500A-4154-935D-B43D8C5587CD}" destId="{1BE8A787-EFDA-4826-A006-60DA8AFDBC8F}" srcOrd="0" destOrd="0" presId="urn:microsoft.com/office/officeart/2005/8/layout/orgChart1"/>
    <dgm:cxn modelId="{67A4E3B0-C70C-4151-9733-ED77D7851805}" type="presParOf" srcId="{1BE8A787-EFDA-4826-A006-60DA8AFDBC8F}" destId="{36549B10-342B-4F69-87E3-9ED9DD872668}" srcOrd="0" destOrd="0" presId="urn:microsoft.com/office/officeart/2005/8/layout/orgChart1"/>
    <dgm:cxn modelId="{6D352E42-490D-445A-81AA-A52DC05CBC01}" type="presParOf" srcId="{1BE8A787-EFDA-4826-A006-60DA8AFDBC8F}" destId="{B40806DC-537C-4E9D-B9E2-E9F64B6DE4AB}" srcOrd="1" destOrd="0" presId="urn:microsoft.com/office/officeart/2005/8/layout/orgChart1"/>
    <dgm:cxn modelId="{4A762768-230A-465A-AB6E-130B8D065F61}" type="presParOf" srcId="{F757C6DA-500A-4154-935D-B43D8C5587CD}" destId="{7310A551-1382-49D4-B0D4-95741324B1DF}" srcOrd="1" destOrd="0" presId="urn:microsoft.com/office/officeart/2005/8/layout/orgChart1"/>
    <dgm:cxn modelId="{664C3582-E56D-4A8B-9690-7DE5A4A9A6C0}" type="presParOf" srcId="{7310A551-1382-49D4-B0D4-95741324B1DF}" destId="{A840794B-3775-463D-8453-A7CA182A4BF5}" srcOrd="0" destOrd="0" presId="urn:microsoft.com/office/officeart/2005/8/layout/orgChart1"/>
    <dgm:cxn modelId="{A079CDC1-329A-4A44-A92D-D8E71291427F}" type="presParOf" srcId="{7310A551-1382-49D4-B0D4-95741324B1DF}" destId="{F38C818E-B30E-4421-AA49-BB33984A6D20}" srcOrd="1" destOrd="0" presId="urn:microsoft.com/office/officeart/2005/8/layout/orgChart1"/>
    <dgm:cxn modelId="{E91CB8D6-6952-4C88-B361-9FC2019F2035}" type="presParOf" srcId="{F38C818E-B30E-4421-AA49-BB33984A6D20}" destId="{00F7ADC8-3FAF-4B92-A939-CE8E895C03F2}" srcOrd="0" destOrd="0" presId="urn:microsoft.com/office/officeart/2005/8/layout/orgChart1"/>
    <dgm:cxn modelId="{406401D2-2CBF-4B38-AD7E-93F09EA4D209}" type="presParOf" srcId="{00F7ADC8-3FAF-4B92-A939-CE8E895C03F2}" destId="{BA711220-38F3-493B-A89B-117A63B943F1}" srcOrd="0" destOrd="0" presId="urn:microsoft.com/office/officeart/2005/8/layout/orgChart1"/>
    <dgm:cxn modelId="{F0C827C6-A7D3-4F24-A51B-4AEF7017363E}" type="presParOf" srcId="{00F7ADC8-3FAF-4B92-A939-CE8E895C03F2}" destId="{BB104959-14DB-4DA5-98FF-87B3DB92BA36}" srcOrd="1" destOrd="0" presId="urn:microsoft.com/office/officeart/2005/8/layout/orgChart1"/>
    <dgm:cxn modelId="{CDCEED5B-62FD-4FB4-9688-55B456B223D3}" type="presParOf" srcId="{F38C818E-B30E-4421-AA49-BB33984A6D20}" destId="{FB028B2F-D9FB-4B45-9731-2FEF42FB5EF4}" srcOrd="1" destOrd="0" presId="urn:microsoft.com/office/officeart/2005/8/layout/orgChart1"/>
    <dgm:cxn modelId="{DED49B16-87BB-48F1-90EA-B52190DAA4EF}" type="presParOf" srcId="{F38C818E-B30E-4421-AA49-BB33984A6D20}" destId="{2B147050-26C9-4F91-88B5-39BABAD5B4A0}" srcOrd="2" destOrd="0" presId="urn:microsoft.com/office/officeart/2005/8/layout/orgChart1"/>
    <dgm:cxn modelId="{030341F6-8A79-49DC-9E87-9AF5714E479E}" type="presParOf" srcId="{7310A551-1382-49D4-B0D4-95741324B1DF}" destId="{5A0ECFD4-A637-43AF-856B-16F46228EBBD}" srcOrd="2" destOrd="0" presId="urn:microsoft.com/office/officeart/2005/8/layout/orgChart1"/>
    <dgm:cxn modelId="{C82B4C11-F143-4402-AA12-141AA6B187A3}" type="presParOf" srcId="{7310A551-1382-49D4-B0D4-95741324B1DF}" destId="{7D1A965C-348A-42FC-BE34-A6533BF37FF2}" srcOrd="3" destOrd="0" presId="urn:microsoft.com/office/officeart/2005/8/layout/orgChart1"/>
    <dgm:cxn modelId="{6D9CAAA8-41AC-4E08-BCB6-DFE5426EFB28}" type="presParOf" srcId="{7D1A965C-348A-42FC-BE34-A6533BF37FF2}" destId="{5ED2865E-473F-4551-8E5B-1634960A5926}" srcOrd="0" destOrd="0" presId="urn:microsoft.com/office/officeart/2005/8/layout/orgChart1"/>
    <dgm:cxn modelId="{177DB6BA-A3FD-44CD-B0A8-302A3332C828}" type="presParOf" srcId="{5ED2865E-473F-4551-8E5B-1634960A5926}" destId="{1BE58AF0-4196-4919-9356-84DCC9F37E3F}" srcOrd="0" destOrd="0" presId="urn:microsoft.com/office/officeart/2005/8/layout/orgChart1"/>
    <dgm:cxn modelId="{D9CEF917-87A2-4EA4-BD13-5D8CD53ADD12}" type="presParOf" srcId="{5ED2865E-473F-4551-8E5B-1634960A5926}" destId="{4695E7FA-D85E-46E2-BD59-501112036675}" srcOrd="1" destOrd="0" presId="urn:microsoft.com/office/officeart/2005/8/layout/orgChart1"/>
    <dgm:cxn modelId="{EDA0E0A1-AC26-4748-BC3F-B091C229394F}" type="presParOf" srcId="{7D1A965C-348A-42FC-BE34-A6533BF37FF2}" destId="{807A196D-F1F9-4B6F-9B12-D72920925234}" srcOrd="1" destOrd="0" presId="urn:microsoft.com/office/officeart/2005/8/layout/orgChart1"/>
    <dgm:cxn modelId="{437066A8-5DEF-4942-BFE0-DE4FE01B4E23}" type="presParOf" srcId="{7D1A965C-348A-42FC-BE34-A6533BF37FF2}" destId="{7948127E-087D-4AA6-A1EE-8697DA3B27D4}" srcOrd="2" destOrd="0" presId="urn:microsoft.com/office/officeart/2005/8/layout/orgChart1"/>
    <dgm:cxn modelId="{07AD1A45-88F8-4056-A390-27D9121E7AF6}" type="presParOf" srcId="{7310A551-1382-49D4-B0D4-95741324B1DF}" destId="{E3C29C78-CC8D-4FE8-86CB-03F08E74252A}" srcOrd="4" destOrd="0" presId="urn:microsoft.com/office/officeart/2005/8/layout/orgChart1"/>
    <dgm:cxn modelId="{8C445F61-EF0C-4E75-AC97-C7289E41D1F7}" type="presParOf" srcId="{7310A551-1382-49D4-B0D4-95741324B1DF}" destId="{6D2D3B49-D58F-4880-AF18-C78307E38EE3}" srcOrd="5" destOrd="0" presId="urn:microsoft.com/office/officeart/2005/8/layout/orgChart1"/>
    <dgm:cxn modelId="{DD5A7519-4537-40D1-87C9-9E4A72757A19}" type="presParOf" srcId="{6D2D3B49-D58F-4880-AF18-C78307E38EE3}" destId="{5EBE8CA1-1D51-4B3A-BBD5-958CE842C527}" srcOrd="0" destOrd="0" presId="urn:microsoft.com/office/officeart/2005/8/layout/orgChart1"/>
    <dgm:cxn modelId="{A4D0352B-697E-42F8-AC0F-F0437B7E15A5}" type="presParOf" srcId="{5EBE8CA1-1D51-4B3A-BBD5-958CE842C527}" destId="{66FF7D8E-0D52-464E-964D-25476CB5EF65}" srcOrd="0" destOrd="0" presId="urn:microsoft.com/office/officeart/2005/8/layout/orgChart1"/>
    <dgm:cxn modelId="{6F2662A8-40DA-432E-81A5-12E140384947}" type="presParOf" srcId="{5EBE8CA1-1D51-4B3A-BBD5-958CE842C527}" destId="{31743BE3-2C44-4344-B5DC-78A775B1B36C}" srcOrd="1" destOrd="0" presId="urn:microsoft.com/office/officeart/2005/8/layout/orgChart1"/>
    <dgm:cxn modelId="{ADC2151D-A796-4FD1-AB3E-5A4DA6D54EAA}" type="presParOf" srcId="{6D2D3B49-D58F-4880-AF18-C78307E38EE3}" destId="{4EFD980D-C131-46A6-8A9C-650EED019EA0}" srcOrd="1" destOrd="0" presId="urn:microsoft.com/office/officeart/2005/8/layout/orgChart1"/>
    <dgm:cxn modelId="{6115CA7F-96AC-45B2-8504-EF8D08DC7772}" type="presParOf" srcId="{6D2D3B49-D58F-4880-AF18-C78307E38EE3}" destId="{F626E302-323C-4D33-9D8D-09D12FFE7EA6}" srcOrd="2" destOrd="0" presId="urn:microsoft.com/office/officeart/2005/8/layout/orgChart1"/>
    <dgm:cxn modelId="{83759C04-462E-4D38-AF9B-D176EAE6E84B}" type="presParOf" srcId="{7310A551-1382-49D4-B0D4-95741324B1DF}" destId="{54F606E9-2EAA-4822-95E1-562F44E80578}" srcOrd="6" destOrd="0" presId="urn:microsoft.com/office/officeart/2005/8/layout/orgChart1"/>
    <dgm:cxn modelId="{36113B0C-E163-45D3-A17E-B5FA6EF8A8EC}" type="presParOf" srcId="{7310A551-1382-49D4-B0D4-95741324B1DF}" destId="{484D09BA-EC21-4778-85C4-7848CFA6C7BD}" srcOrd="7" destOrd="0" presId="urn:microsoft.com/office/officeart/2005/8/layout/orgChart1"/>
    <dgm:cxn modelId="{402B0064-EA8B-41E7-AB3F-A17A056AD41A}" type="presParOf" srcId="{484D09BA-EC21-4778-85C4-7848CFA6C7BD}" destId="{C0EFF157-20AA-441A-80F4-A0BB5192B2AD}" srcOrd="0" destOrd="0" presId="urn:microsoft.com/office/officeart/2005/8/layout/orgChart1"/>
    <dgm:cxn modelId="{BD47C934-B390-4FAD-AB06-A0825161CD72}" type="presParOf" srcId="{C0EFF157-20AA-441A-80F4-A0BB5192B2AD}" destId="{1A26CD66-953B-4D42-BF63-6233C6B87966}" srcOrd="0" destOrd="0" presId="urn:microsoft.com/office/officeart/2005/8/layout/orgChart1"/>
    <dgm:cxn modelId="{A3D269AD-C14C-4011-A5BF-A192BE6C1B86}" type="presParOf" srcId="{C0EFF157-20AA-441A-80F4-A0BB5192B2AD}" destId="{429860A0-7E2D-44BD-991E-4327A5274E52}" srcOrd="1" destOrd="0" presId="urn:microsoft.com/office/officeart/2005/8/layout/orgChart1"/>
    <dgm:cxn modelId="{D7C56712-FCA5-4478-B38C-FA0A6435D281}" type="presParOf" srcId="{484D09BA-EC21-4778-85C4-7848CFA6C7BD}" destId="{8F9832C8-E32C-4DB9-809E-01A996FCEE90}" srcOrd="1" destOrd="0" presId="urn:microsoft.com/office/officeart/2005/8/layout/orgChart1"/>
    <dgm:cxn modelId="{DEEA465E-657F-488F-AC7A-51C4D13F5358}" type="presParOf" srcId="{484D09BA-EC21-4778-85C4-7848CFA6C7BD}" destId="{2EFC8EAF-B556-4CCD-B437-DF7C7AAAC605}" srcOrd="2" destOrd="0" presId="urn:microsoft.com/office/officeart/2005/8/layout/orgChart1"/>
    <dgm:cxn modelId="{909F4B31-D2C9-4014-BE5F-572DBA7C7E78}" type="presParOf" srcId="{F757C6DA-500A-4154-935D-B43D8C5587CD}" destId="{71F16249-52C3-46C5-B7EE-D4E4E2228803}" srcOrd="2" destOrd="0" presId="urn:microsoft.com/office/officeart/2005/8/layout/orgChart1"/>
  </dgm:cxnLst>
  <dgm:bg/>
  <dgm:whole/>
  <dgm:extLst>
    <a:ext uri="http://schemas.microsoft.com/office/drawing/2008/diagram">
      <dsp:dataModelExt xmlns=""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2065182-B5C9-48F9-95E4-9D0D963708C7}">
      <dsp:nvSpPr>
        <dsp:cNvPr id="0" name=""/>
        <dsp:cNvSpPr/>
      </dsp:nvSpPr>
      <dsp:spPr>
        <a:xfrm rot="5400000">
          <a:off x="-97210" y="97210"/>
          <a:ext cx="648071" cy="453650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1.</a:t>
          </a:r>
          <a:endParaRPr lang="ru-RU" sz="1200" b="1" kern="1200" dirty="0"/>
        </a:p>
      </dsp:txBody>
      <dsp:txXfrm rot="5400000">
        <a:off x="-97210" y="97210"/>
        <a:ext cx="648071" cy="453650"/>
      </dsp:txXfrm>
    </dsp:sp>
    <dsp:sp modelId="{800C24E2-6514-436E-B8F8-5436C8972155}">
      <dsp:nvSpPr>
        <dsp:cNvPr id="0" name=""/>
        <dsp:cNvSpPr/>
      </dsp:nvSpPr>
      <dsp:spPr>
        <a:xfrm rot="5400000">
          <a:off x="4192665" y="-3739015"/>
          <a:ext cx="421246" cy="789927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u="none" kern="1200" dirty="0" smtClean="0">
              <a:latin typeface="Times New Roman" pitchFamily="18" charset="0"/>
              <a:cs typeface="Times New Roman" pitchFamily="18" charset="0"/>
            </a:rPr>
            <a:t>Научно- исследовательские условия: </a:t>
          </a:r>
          <a:endParaRPr lang="ru-RU" sz="1800" u="none" kern="1200" dirty="0"/>
        </a:p>
      </dsp:txBody>
      <dsp:txXfrm rot="5400000">
        <a:off x="4192665" y="-3739015"/>
        <a:ext cx="421246" cy="7899277"/>
      </dsp:txXfrm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A0ECFD4-A637-43AF-856B-16F46228EBBD}">
      <dsp:nvSpPr>
        <dsp:cNvPr id="0" name=""/>
        <dsp:cNvSpPr/>
      </dsp:nvSpPr>
      <dsp:spPr>
        <a:xfrm>
          <a:off x="2052228" y="556832"/>
          <a:ext cx="826215" cy="2335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6790"/>
              </a:lnTo>
              <a:lnTo>
                <a:pt x="826215" y="116790"/>
              </a:lnTo>
              <a:lnTo>
                <a:pt x="826215" y="233581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840794B-3775-463D-8453-A7CA182A4BF5}">
      <dsp:nvSpPr>
        <dsp:cNvPr id="0" name=""/>
        <dsp:cNvSpPr/>
      </dsp:nvSpPr>
      <dsp:spPr>
        <a:xfrm>
          <a:off x="1213476" y="556832"/>
          <a:ext cx="838751" cy="233581"/>
        </a:xfrm>
        <a:custGeom>
          <a:avLst/>
          <a:gdLst/>
          <a:ahLst/>
          <a:cxnLst/>
          <a:rect l="0" t="0" r="0" b="0"/>
          <a:pathLst>
            <a:path>
              <a:moveTo>
                <a:pt x="838751" y="0"/>
              </a:moveTo>
              <a:lnTo>
                <a:pt x="838751" y="116790"/>
              </a:lnTo>
              <a:lnTo>
                <a:pt x="0" y="116790"/>
              </a:lnTo>
              <a:lnTo>
                <a:pt x="0" y="233581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6549B10-342B-4F69-87E3-9ED9DD872668}">
      <dsp:nvSpPr>
        <dsp:cNvPr id="0" name=""/>
        <dsp:cNvSpPr/>
      </dsp:nvSpPr>
      <dsp:spPr>
        <a:xfrm>
          <a:off x="1122263" y="686"/>
          <a:ext cx="1859929" cy="556145"/>
        </a:xfrm>
        <a:prstGeom prst="rect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chilly" dir="t"/>
        </a:scene3d>
        <a:sp3d/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1" u="sng" kern="1200" dirty="0" smtClean="0">
              <a:solidFill>
                <a:srgbClr val="005426"/>
              </a:solidFill>
              <a:latin typeface="Times New Roman" pitchFamily="18" charset="0"/>
              <a:cs typeface="Times New Roman" pitchFamily="18" charset="0"/>
            </a:rPr>
            <a:t>Коммуникативные навыки </a:t>
          </a:r>
          <a:endParaRPr lang="ru-RU" sz="1600" b="1" u="sng" kern="1200" dirty="0">
            <a:solidFill>
              <a:srgbClr val="005426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122263" y="686"/>
        <a:ext cx="1859929" cy="556145"/>
      </dsp:txXfrm>
    </dsp:sp>
    <dsp:sp modelId="{BA711220-38F3-493B-A89B-117A63B943F1}">
      <dsp:nvSpPr>
        <dsp:cNvPr id="0" name=""/>
        <dsp:cNvSpPr/>
      </dsp:nvSpPr>
      <dsp:spPr>
        <a:xfrm>
          <a:off x="504051" y="790413"/>
          <a:ext cx="1418850" cy="577051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rgbClr val="005426"/>
              </a:solidFill>
              <a:latin typeface="Times New Roman" pitchFamily="18" charset="0"/>
              <a:cs typeface="Times New Roman" pitchFamily="18" charset="0"/>
            </a:rPr>
            <a:t>со взрослыми </a:t>
          </a:r>
          <a:endParaRPr lang="ru-RU" sz="1400" b="1" kern="1200" dirty="0">
            <a:solidFill>
              <a:srgbClr val="005426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04051" y="790413"/>
        <a:ext cx="1418850" cy="577051"/>
      </dsp:txXfrm>
    </dsp:sp>
    <dsp:sp modelId="{1BE58AF0-4196-4919-9356-84DCC9F37E3F}">
      <dsp:nvSpPr>
        <dsp:cNvPr id="0" name=""/>
        <dsp:cNvSpPr/>
      </dsp:nvSpPr>
      <dsp:spPr>
        <a:xfrm>
          <a:off x="2156483" y="790413"/>
          <a:ext cx="1443921" cy="55279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rgbClr val="005426"/>
              </a:solidFill>
              <a:latin typeface="Times New Roman" pitchFamily="18" charset="0"/>
              <a:cs typeface="Times New Roman" pitchFamily="18" charset="0"/>
            </a:rPr>
            <a:t>со сверстниками </a:t>
          </a:r>
          <a:endParaRPr lang="ru-RU" sz="1400" b="1" kern="1200" dirty="0">
            <a:solidFill>
              <a:srgbClr val="005426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156483" y="790413"/>
        <a:ext cx="1443921" cy="552792"/>
      </dsp:txXfrm>
    </dsp:sp>
  </dsp:spTree>
</dsp:drawing>
</file>

<file path=ppt/diagrams/drawing1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AFD10FC-E014-44EC-A216-153F295FFC4F}">
      <dsp:nvSpPr>
        <dsp:cNvPr id="0" name=""/>
        <dsp:cNvSpPr/>
      </dsp:nvSpPr>
      <dsp:spPr>
        <a:xfrm rot="5400000">
          <a:off x="-302610" y="329802"/>
          <a:ext cx="2017402" cy="1412181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smtClean="0">
              <a:latin typeface="Times New Roman" pitchFamily="18" charset="0"/>
              <a:cs typeface="Times New Roman" pitchFamily="18" charset="0"/>
            </a:rPr>
            <a:t>Цель</a:t>
          </a:r>
          <a:endParaRPr lang="ru-RU" sz="2000" b="1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-302610" y="329802"/>
        <a:ext cx="2017402" cy="1412181"/>
      </dsp:txXfrm>
    </dsp:sp>
    <dsp:sp modelId="{F16EA2B8-EE8E-4358-A0EF-7A3B35B5FD08}">
      <dsp:nvSpPr>
        <dsp:cNvPr id="0" name=""/>
        <dsp:cNvSpPr/>
      </dsp:nvSpPr>
      <dsp:spPr>
        <a:xfrm rot="5400000">
          <a:off x="4165235" y="-2749141"/>
          <a:ext cx="1311311" cy="681741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создание комплекса мероприятий с использованием  различных методов и приёмов по  формированию  жизненной компетенции детей с ОВЗ  на уроках СБО и во внеурочной деятельности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4165235" y="-2749141"/>
        <a:ext cx="1311311" cy="6817418"/>
      </dsp:txXfrm>
    </dsp:sp>
    <dsp:sp modelId="{00A673EA-9D4A-4F5C-A939-37BD24B377E2}">
      <dsp:nvSpPr>
        <dsp:cNvPr id="0" name=""/>
        <dsp:cNvSpPr/>
      </dsp:nvSpPr>
      <dsp:spPr>
        <a:xfrm rot="5400000">
          <a:off x="-302610" y="2634642"/>
          <a:ext cx="2017402" cy="1412181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smtClean="0">
              <a:latin typeface="Times New Roman" pitchFamily="18" charset="0"/>
              <a:cs typeface="Times New Roman" pitchFamily="18" charset="0"/>
            </a:rPr>
            <a:t>Задачи</a:t>
          </a:r>
          <a:endParaRPr lang="ru-RU" sz="2000" b="1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-302610" y="2634642"/>
        <a:ext cx="2017402" cy="1412181"/>
      </dsp:txXfrm>
    </dsp:sp>
    <dsp:sp modelId="{0E35B47C-472A-4EE2-947B-964666C80391}">
      <dsp:nvSpPr>
        <dsp:cNvPr id="0" name=""/>
        <dsp:cNvSpPr/>
      </dsp:nvSpPr>
      <dsp:spPr>
        <a:xfrm rot="5400000">
          <a:off x="3606275" y="-421020"/>
          <a:ext cx="2429231" cy="681741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Изучить теоретические и практические аспекты использования  различных методов и приёмов по формированию жизненной компетенции  в работе;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Разработать и апробировать комплекс мероприятий по включению  разнообразных методов и приёмов  по формированию жизненной компетенции в учебный процесс и внеурочную </a:t>
          </a:r>
          <a:r>
            <a:rPr lang="ru-RU" sz="1800" kern="1200" dirty="0" err="1" smtClean="0">
              <a:latin typeface="Times New Roman" pitchFamily="18" charset="0"/>
              <a:cs typeface="Times New Roman" pitchFamily="18" charset="0"/>
            </a:rPr>
            <a:t>дееятельность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;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Проанализировать полученные данные.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600" kern="1200" dirty="0">
            <a:solidFill>
              <a:srgbClr val="005426"/>
            </a:solidFill>
            <a:latin typeface="Times New Roman" pitchFamily="18" charset="0"/>
            <a:cs typeface="Times New Roman" pitchFamily="18" charset="0"/>
          </a:endParaRPr>
        </a:p>
      </dsp:txBody>
      <dsp:txXfrm rot="5400000">
        <a:off x="3606275" y="-421020"/>
        <a:ext cx="2429231" cy="6817418"/>
      </dsp:txXfrm>
    </dsp:sp>
  </dsp:spTree>
</dsp:drawing>
</file>

<file path=ppt/diagrams/drawing1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F47C076-DFF8-411C-A421-362F800A6FC4}">
      <dsp:nvSpPr>
        <dsp:cNvPr id="0" name=""/>
        <dsp:cNvSpPr/>
      </dsp:nvSpPr>
      <dsp:spPr>
        <a:xfrm>
          <a:off x="360041" y="143997"/>
          <a:ext cx="8130944" cy="3291174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Использование эффективных методов  по формированию жизненной компетенции позволит  ученикам с ОВЗ в значительной мере повысить  уровень развития навыков, что в свою очередь будет способствовать развитию жизненного опыта детей и  возможности стать адаптированными   в реальной  жизни</a:t>
          </a:r>
          <a:endParaRPr lang="ru-RU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60041" y="143997"/>
        <a:ext cx="8130944" cy="3291174"/>
      </dsp:txXfrm>
    </dsp:sp>
  </dsp:spTree>
</dsp:drawing>
</file>

<file path=ppt/diagrams/drawing1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22EFE85-7B76-4660-8D44-AD690679DEA1}">
      <dsp:nvSpPr>
        <dsp:cNvPr id="0" name=""/>
        <dsp:cNvSpPr/>
      </dsp:nvSpPr>
      <dsp:spPr>
        <a:xfrm rot="5400000">
          <a:off x="4667294" y="-3088133"/>
          <a:ext cx="694300" cy="6871295"/>
        </a:xfrm>
        <a:prstGeom prst="round2Same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0" kern="1200" dirty="0" smtClean="0">
              <a:latin typeface="Times New Roman" pitchFamily="18" charset="0"/>
              <a:cs typeface="Times New Roman" pitchFamily="18" charset="0"/>
            </a:rPr>
            <a:t>Обеспечить активную деятельность в процессе восприятия и усвоения материала на уроках СБО  и во внеурочной работе.</a:t>
          </a:r>
          <a:endParaRPr lang="ru-RU" sz="1800" b="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4667294" y="-3088133"/>
        <a:ext cx="694300" cy="6871295"/>
      </dsp:txXfrm>
    </dsp:sp>
    <dsp:sp modelId="{68EA2224-2FE8-4916-8C29-DE3F6254E60F}">
      <dsp:nvSpPr>
        <dsp:cNvPr id="0" name=""/>
        <dsp:cNvSpPr/>
      </dsp:nvSpPr>
      <dsp:spPr>
        <a:xfrm>
          <a:off x="366890" y="6052"/>
          <a:ext cx="1211907" cy="682924"/>
        </a:xfrm>
        <a:prstGeom prst="roundRect">
          <a:avLst/>
        </a:prstGeom>
        <a:gradFill rotWithShape="0">
          <a:gsLst>
            <a:gs pos="0">
              <a:schemeClr val="accent3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Идея:</a:t>
          </a:r>
          <a:endParaRPr lang="ru-RU" sz="18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66890" y="6052"/>
        <a:ext cx="1211907" cy="682924"/>
      </dsp:txXfrm>
    </dsp:sp>
    <dsp:sp modelId="{035E2BFD-F019-4934-8A20-B34EB4B97F9C}">
      <dsp:nvSpPr>
        <dsp:cNvPr id="0" name=""/>
        <dsp:cNvSpPr/>
      </dsp:nvSpPr>
      <dsp:spPr>
        <a:xfrm rot="5400000">
          <a:off x="4408619" y="-2018601"/>
          <a:ext cx="1193364" cy="6853008"/>
        </a:xfrm>
        <a:prstGeom prst="round2Same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0" kern="1200" dirty="0" smtClean="0">
              <a:latin typeface="Times New Roman" pitchFamily="18" charset="0"/>
              <a:cs typeface="Times New Roman" pitchFamily="18" charset="0"/>
            </a:rPr>
            <a:t>Достижение каждым ребёнком с ОВЗ максимально возможного для него уровня жизненной компетенции</a:t>
          </a:r>
          <a:endParaRPr lang="ru-RU" sz="1800" b="0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300" kern="1200" dirty="0"/>
        </a:p>
      </dsp:txBody>
      <dsp:txXfrm rot="5400000">
        <a:off x="4408619" y="-2018601"/>
        <a:ext cx="1193364" cy="6853008"/>
      </dsp:txXfrm>
    </dsp:sp>
    <dsp:sp modelId="{827AA125-30ED-40B4-BBB0-3CFCDDF8ADA9}">
      <dsp:nvSpPr>
        <dsp:cNvPr id="0" name=""/>
        <dsp:cNvSpPr/>
      </dsp:nvSpPr>
      <dsp:spPr>
        <a:xfrm>
          <a:off x="366890" y="976389"/>
          <a:ext cx="1211907" cy="863026"/>
        </a:xfrm>
        <a:prstGeom prst="roundRect">
          <a:avLst/>
        </a:prstGeom>
        <a:gradFill rotWithShape="0">
          <a:gsLst>
            <a:gs pos="0">
              <a:schemeClr val="accent3">
                <a:shade val="80000"/>
                <a:hueOff val="109454"/>
                <a:satOff val="-716"/>
                <a:lumOff val="12277"/>
                <a:alphaOff val="0"/>
                <a:shade val="51000"/>
                <a:satMod val="130000"/>
              </a:schemeClr>
            </a:gs>
            <a:gs pos="80000">
              <a:schemeClr val="accent3">
                <a:shade val="80000"/>
                <a:hueOff val="109454"/>
                <a:satOff val="-716"/>
                <a:lumOff val="12277"/>
                <a:alphaOff val="0"/>
                <a:shade val="93000"/>
                <a:satMod val="130000"/>
              </a:schemeClr>
            </a:gs>
            <a:gs pos="100000">
              <a:schemeClr val="accent3">
                <a:shade val="80000"/>
                <a:hueOff val="109454"/>
                <a:satOff val="-716"/>
                <a:lumOff val="1227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smtClean="0">
              <a:latin typeface="Times New Roman" pitchFamily="18" charset="0"/>
              <a:cs typeface="Times New Roman" pitchFamily="18" charset="0"/>
            </a:rPr>
            <a:t>Цель:</a:t>
          </a:r>
          <a:endParaRPr lang="ru-RU" sz="18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66890" y="976389"/>
        <a:ext cx="1211907" cy="863026"/>
      </dsp:txXfrm>
    </dsp:sp>
    <dsp:sp modelId="{7A1B13F6-A855-4607-BD0A-1F03E57A5E69}">
      <dsp:nvSpPr>
        <dsp:cNvPr id="0" name=""/>
        <dsp:cNvSpPr/>
      </dsp:nvSpPr>
      <dsp:spPr>
        <a:xfrm rot="5400000">
          <a:off x="4304143" y="-585914"/>
          <a:ext cx="1550902" cy="6965013"/>
        </a:xfrm>
        <a:prstGeom prst="round2Same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Научить ориентироваться в социальном окружении и устанавливать контакты с людьми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Научить пользоваться услугами различных социальных учреждений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Научить организовывать свой досуг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Развивать навыки бытового труда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4304143" y="-585914"/>
        <a:ext cx="1550902" cy="6965013"/>
      </dsp:txXfrm>
    </dsp:sp>
    <dsp:sp modelId="{A67A8EB3-57A6-4758-8727-C53999FFFED3}">
      <dsp:nvSpPr>
        <dsp:cNvPr id="0" name=""/>
        <dsp:cNvSpPr/>
      </dsp:nvSpPr>
      <dsp:spPr>
        <a:xfrm>
          <a:off x="366890" y="2511013"/>
          <a:ext cx="1230197" cy="771157"/>
        </a:xfrm>
        <a:prstGeom prst="roundRect">
          <a:avLst/>
        </a:prstGeom>
        <a:gradFill rotWithShape="0">
          <a:gsLst>
            <a:gs pos="0">
              <a:schemeClr val="accent3">
                <a:shade val="80000"/>
                <a:hueOff val="218909"/>
                <a:satOff val="-1431"/>
                <a:lumOff val="24554"/>
                <a:alphaOff val="0"/>
                <a:shade val="51000"/>
                <a:satMod val="130000"/>
              </a:schemeClr>
            </a:gs>
            <a:gs pos="80000">
              <a:schemeClr val="accent3">
                <a:shade val="80000"/>
                <a:hueOff val="218909"/>
                <a:satOff val="-1431"/>
                <a:lumOff val="24554"/>
                <a:alphaOff val="0"/>
                <a:shade val="93000"/>
                <a:satMod val="130000"/>
              </a:schemeClr>
            </a:gs>
            <a:gs pos="100000">
              <a:schemeClr val="accent3">
                <a:shade val="80000"/>
                <a:hueOff val="218909"/>
                <a:satOff val="-1431"/>
                <a:lumOff val="2455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smtClean="0">
              <a:latin typeface="Times New Roman" pitchFamily="18" charset="0"/>
              <a:cs typeface="Times New Roman" pitchFamily="18" charset="0"/>
            </a:rPr>
            <a:t>Задачи:</a:t>
          </a:r>
          <a:endParaRPr lang="ru-RU" sz="21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66890" y="2511013"/>
        <a:ext cx="1230197" cy="771157"/>
      </dsp:txXfrm>
    </dsp:sp>
  </dsp:spTree>
</dsp:drawing>
</file>

<file path=ppt/diagrams/drawing1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3742044-E600-4269-8D76-6F7237E8B0B1}">
      <dsp:nvSpPr>
        <dsp:cNvPr id="0" name=""/>
        <dsp:cNvSpPr/>
      </dsp:nvSpPr>
      <dsp:spPr>
        <a:xfrm rot="5400000">
          <a:off x="2784741" y="-1237800"/>
          <a:ext cx="1485992" cy="3963320"/>
        </a:xfrm>
        <a:prstGeom prst="round2Same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u="sng" kern="1200" dirty="0" smtClean="0">
              <a:latin typeface="Times New Roman" pitchFamily="18" charset="0"/>
              <a:cs typeface="Times New Roman" pitchFamily="18" charset="0"/>
              <a:hlinkClick xmlns:r="http://schemas.openxmlformats.org/officeDocument/2006/relationships" r:id="" action="ppaction://hlinksldjump"/>
            </a:rPr>
            <a:t>Демонстрация и  активные действия демонстрируемым объектом</a:t>
          </a:r>
          <a:endParaRPr lang="ru-RU" sz="1400" u="sng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натуральные объекты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реальные объекты 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муляжи, игрушки, модели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Изображения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2784741" y="-1237800"/>
        <a:ext cx="1485992" cy="3963320"/>
      </dsp:txXfrm>
    </dsp:sp>
    <dsp:sp modelId="{26B9464D-9486-4957-9CA0-A6DD4336F7B0}">
      <dsp:nvSpPr>
        <dsp:cNvPr id="0" name=""/>
        <dsp:cNvSpPr/>
      </dsp:nvSpPr>
      <dsp:spPr>
        <a:xfrm>
          <a:off x="610805" y="296455"/>
          <a:ext cx="864883" cy="952094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1.</a:t>
          </a:r>
          <a:endParaRPr lang="ru-RU" sz="1800" b="1" kern="1200" dirty="0"/>
        </a:p>
      </dsp:txBody>
      <dsp:txXfrm>
        <a:off x="610805" y="296455"/>
        <a:ext cx="864883" cy="952094"/>
      </dsp:txXfrm>
    </dsp:sp>
    <dsp:sp modelId="{595C1BFC-DFEF-40DC-935D-05B6AF6879C1}">
      <dsp:nvSpPr>
        <dsp:cNvPr id="0" name=""/>
        <dsp:cNvSpPr/>
      </dsp:nvSpPr>
      <dsp:spPr>
        <a:xfrm rot="5400000">
          <a:off x="3054872" y="73031"/>
          <a:ext cx="949920" cy="3963320"/>
        </a:xfrm>
        <a:prstGeom prst="round2Same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u="sng" kern="1200" dirty="0" smtClean="0">
              <a:solidFill>
                <a:srgbClr val="005426"/>
              </a:solidFill>
              <a:latin typeface="Times New Roman" pitchFamily="18" charset="0"/>
              <a:cs typeface="Times New Roman" pitchFamily="18" charset="0"/>
              <a:hlinkClick xmlns:r="http://schemas.openxmlformats.org/officeDocument/2006/relationships" r:id="" action="ppaction://hlinksldjump"/>
            </a:rPr>
            <a:t>Использование        проблемных           ситуаций</a:t>
          </a:r>
          <a:endParaRPr lang="ru-RU" sz="1400" b="1" u="sng" kern="1200" dirty="0">
            <a:solidFill>
              <a:srgbClr val="005426"/>
            </a:solidFill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решение проблемных задач</a:t>
          </a:r>
          <a:endParaRPr lang="ru-RU" sz="1400" b="1" u="sng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нахождение правильного выхода из ситуации</a:t>
          </a:r>
          <a:endParaRPr lang="ru-RU" sz="1400" b="1" u="sng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3054872" y="73031"/>
        <a:ext cx="949920" cy="3963320"/>
      </dsp:txXfrm>
    </dsp:sp>
    <dsp:sp modelId="{0DBFDCA7-24CC-4D53-BAFB-6D783048E7F5}">
      <dsp:nvSpPr>
        <dsp:cNvPr id="0" name=""/>
        <dsp:cNvSpPr/>
      </dsp:nvSpPr>
      <dsp:spPr>
        <a:xfrm>
          <a:off x="681194" y="1587513"/>
          <a:ext cx="866978" cy="934355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2.</a:t>
          </a:r>
          <a:endParaRPr lang="ru-RU" sz="18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681194" y="1587513"/>
        <a:ext cx="866978" cy="934355"/>
      </dsp:txXfrm>
    </dsp:sp>
    <dsp:sp modelId="{9BDCD1AD-8F2F-4E7C-9947-A49559F9CDD0}">
      <dsp:nvSpPr>
        <dsp:cNvPr id="0" name=""/>
        <dsp:cNvSpPr/>
      </dsp:nvSpPr>
      <dsp:spPr>
        <a:xfrm rot="5400000">
          <a:off x="3134707" y="1138580"/>
          <a:ext cx="790250" cy="3963320"/>
        </a:xfrm>
        <a:prstGeom prst="round2Same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u="sng" kern="1200" dirty="0" smtClean="0">
              <a:solidFill>
                <a:srgbClr val="005426"/>
              </a:solidFill>
              <a:hlinkClick xmlns:r="http://schemas.openxmlformats.org/officeDocument/2006/relationships" r:id="" action="ppaction://hlinksldjump"/>
            </a:rPr>
            <a:t>Моделирование реальных ситуаций</a:t>
          </a:r>
          <a:endParaRPr lang="ru-RU" sz="1400" b="1" u="sng" kern="1200" dirty="0">
            <a:solidFill>
              <a:srgbClr val="005426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сюжетно- ролевые игры</a:t>
          </a:r>
          <a:endParaRPr lang="ru-RU" sz="1400" b="1" u="sng" kern="1200" dirty="0"/>
        </a:p>
      </dsp:txBody>
      <dsp:txXfrm rot="5400000">
        <a:off x="3134707" y="1138580"/>
        <a:ext cx="790250" cy="3963320"/>
      </dsp:txXfrm>
    </dsp:sp>
    <dsp:sp modelId="{992BCD69-752B-4E60-92F9-274B8073E5F0}">
      <dsp:nvSpPr>
        <dsp:cNvPr id="0" name=""/>
        <dsp:cNvSpPr/>
      </dsp:nvSpPr>
      <dsp:spPr>
        <a:xfrm>
          <a:off x="610805" y="2591078"/>
          <a:ext cx="866978" cy="995429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3.</a:t>
          </a:r>
          <a:endParaRPr lang="ru-RU" sz="1800" b="1" kern="1200" dirty="0"/>
        </a:p>
      </dsp:txBody>
      <dsp:txXfrm>
        <a:off x="610805" y="2591078"/>
        <a:ext cx="866978" cy="995429"/>
      </dsp:txXfrm>
    </dsp:sp>
    <dsp:sp modelId="{C737AD7F-A43F-4DF1-8F8F-40C5D801FCED}">
      <dsp:nvSpPr>
        <dsp:cNvPr id="0" name=""/>
        <dsp:cNvSpPr/>
      </dsp:nvSpPr>
      <dsp:spPr>
        <a:xfrm rot="5400000">
          <a:off x="2987104" y="2133330"/>
          <a:ext cx="1085458" cy="3963320"/>
        </a:xfrm>
        <a:prstGeom prst="round2Same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050" b="1" u="sng" kern="1200" dirty="0">
            <a:solidFill>
              <a:schemeClr val="accent2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800" b="1" u="sng" kern="1200" dirty="0">
            <a:solidFill>
              <a:schemeClr val="accent2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u="sng" kern="1200" dirty="0" smtClean="0">
              <a:solidFill>
                <a:srgbClr val="005426"/>
              </a:solidFill>
              <a:latin typeface="Times New Roman" pitchFamily="18" charset="0"/>
              <a:cs typeface="Times New Roman" pitchFamily="18" charset="0"/>
              <a:hlinkClick xmlns:r="http://schemas.openxmlformats.org/officeDocument/2006/relationships" r:id="" action="ppaction://hlinksldjump"/>
            </a:rPr>
            <a:t>Обучение     практической   деятельности</a:t>
          </a:r>
          <a:endParaRPr lang="ru-RU" sz="1400" b="1" u="sng" kern="1200" dirty="0">
            <a:solidFill>
              <a:srgbClr val="005426"/>
            </a:solidFill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отработка навыка на деле</a:t>
          </a:r>
          <a:endParaRPr lang="ru-RU" sz="1400" b="0" u="none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практические упражнения</a:t>
          </a:r>
          <a:endParaRPr lang="ru-RU" sz="1400" b="0" u="none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экскурсии</a:t>
          </a:r>
          <a:endParaRPr lang="ru-RU" sz="1400" b="0" u="none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400" b="1" u="none" kern="1200" dirty="0">
            <a:solidFill>
              <a:schemeClr val="accent2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800" b="1" u="sng" kern="1200" dirty="0">
            <a:solidFill>
              <a:schemeClr val="accent2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 rot="5400000">
        <a:off x="2987104" y="2133330"/>
        <a:ext cx="1085458" cy="3963320"/>
      </dsp:txXfrm>
    </dsp:sp>
    <dsp:sp modelId="{9480FC49-CA3F-4161-A355-48249E8EBB00}">
      <dsp:nvSpPr>
        <dsp:cNvPr id="0" name=""/>
        <dsp:cNvSpPr/>
      </dsp:nvSpPr>
      <dsp:spPr>
        <a:xfrm>
          <a:off x="633357" y="3629507"/>
          <a:ext cx="866978" cy="1009713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Times New Roman" pitchFamily="18" charset="0"/>
              <a:cs typeface="Times New Roman" pitchFamily="18" charset="0"/>
            </a:rPr>
            <a:t>4.</a:t>
          </a:r>
          <a:endParaRPr lang="ru-RU" sz="16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633357" y="3629507"/>
        <a:ext cx="866978" cy="1009713"/>
      </dsp:txXfrm>
    </dsp:sp>
  </dsp:spTree>
</dsp:drawing>
</file>

<file path=ppt/diagrams/drawing1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8D1CE66-8E80-4077-9D46-0E1C1115BC01}">
      <dsp:nvSpPr>
        <dsp:cNvPr id="0" name=""/>
        <dsp:cNvSpPr/>
      </dsp:nvSpPr>
      <dsp:spPr>
        <a:xfrm>
          <a:off x="647219" y="1874"/>
          <a:ext cx="3132863" cy="901365"/>
        </a:xfrm>
        <a:prstGeom prst="roundRect">
          <a:avLst/>
        </a:prstGeom>
        <a:gradFill rotWithShape="0">
          <a:gsLst>
            <a:gs pos="0">
              <a:schemeClr val="accent3">
                <a:shade val="5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shade val="5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shade val="5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u="sng" kern="1200" dirty="0" smtClean="0">
              <a:solidFill>
                <a:srgbClr val="005426"/>
              </a:solidFill>
              <a:latin typeface="Times New Roman" pitchFamily="18" charset="0"/>
              <a:cs typeface="Times New Roman" pitchFamily="18" charset="0"/>
              <a:hlinkClick xmlns:r="http://schemas.openxmlformats.org/officeDocument/2006/relationships" r:id="" action="ppaction://hlinksldjump"/>
            </a:rPr>
            <a:t>1.П</a:t>
          </a:r>
          <a:r>
            <a:rPr lang="ru-RU" sz="1400" b="1" i="0" u="sng" kern="1200" baseline="0" dirty="0" smtClean="0">
              <a:solidFill>
                <a:srgbClr val="005426"/>
              </a:solidFill>
              <a:latin typeface="Times New Roman" pitchFamily="18" charset="0"/>
              <a:cs typeface="Times New Roman" pitchFamily="18" charset="0"/>
              <a:hlinkClick xmlns:r="http://schemas.openxmlformats.org/officeDocument/2006/relationships" r:id="" action="ppaction://hlinksldjump"/>
            </a:rPr>
            <a:t>роведение внеклассных </a:t>
          </a:r>
          <a:r>
            <a:rPr lang="ru-RU" sz="1400" b="1" i="0" u="sng" kern="1200" baseline="0" dirty="0" smtClean="0">
              <a:solidFill>
                <a:srgbClr val="005426"/>
              </a:solidFill>
              <a:latin typeface="Times New Roman" pitchFamily="18" charset="0"/>
              <a:cs typeface="Times New Roman" pitchFamily="18" charset="0"/>
              <a:hlinkClick xmlns:r="http://schemas.openxmlformats.org/officeDocument/2006/relationships" r:id="" action="ppaction://hlinksldjump"/>
            </a:rPr>
            <a:t>занятий </a:t>
          </a:r>
          <a:r>
            <a:rPr lang="ru-RU" sz="1400" b="1" i="0" u="none" kern="1200" baseline="0" dirty="0" smtClean="0">
              <a:solidFill>
                <a:srgbClr val="005426"/>
              </a:solidFill>
              <a:latin typeface="Times New Roman" pitchFamily="18" charset="0"/>
              <a:cs typeface="Times New Roman" pitchFamily="18" charset="0"/>
            </a:rPr>
            <a:t>по разделам СБО  </a:t>
          </a:r>
          <a:endParaRPr lang="ru-RU" sz="1400" b="1" i="0" u="none" kern="1200" baseline="0" dirty="0">
            <a:solidFill>
              <a:srgbClr val="005426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47219" y="1874"/>
        <a:ext cx="3132863" cy="901365"/>
      </dsp:txXfrm>
    </dsp:sp>
    <dsp:sp modelId="{39E06151-E5F4-4597-9914-AC5846C6992F}">
      <dsp:nvSpPr>
        <dsp:cNvPr id="0" name=""/>
        <dsp:cNvSpPr/>
      </dsp:nvSpPr>
      <dsp:spPr>
        <a:xfrm>
          <a:off x="647219" y="948308"/>
          <a:ext cx="3205553" cy="901365"/>
        </a:xfrm>
        <a:prstGeom prst="roundRect">
          <a:avLst/>
        </a:prstGeom>
        <a:gradFill rotWithShape="0">
          <a:gsLst>
            <a:gs pos="0">
              <a:schemeClr val="accent3">
                <a:shade val="50000"/>
                <a:hueOff val="133778"/>
                <a:satOff val="-2135"/>
                <a:lumOff val="20553"/>
                <a:alphaOff val="0"/>
                <a:tint val="50000"/>
                <a:satMod val="300000"/>
              </a:schemeClr>
            </a:gs>
            <a:gs pos="35000">
              <a:schemeClr val="accent3">
                <a:shade val="50000"/>
                <a:hueOff val="133778"/>
                <a:satOff val="-2135"/>
                <a:lumOff val="20553"/>
                <a:alphaOff val="0"/>
                <a:tint val="37000"/>
                <a:satMod val="300000"/>
              </a:schemeClr>
            </a:gs>
            <a:gs pos="100000">
              <a:schemeClr val="accent3">
                <a:shade val="50000"/>
                <a:hueOff val="133778"/>
                <a:satOff val="-2135"/>
                <a:lumOff val="20553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i="0" kern="1200" baseline="0" dirty="0" smtClean="0">
              <a:solidFill>
                <a:srgbClr val="005426"/>
              </a:solidFill>
              <a:latin typeface="Times New Roman" pitchFamily="18" charset="0"/>
              <a:cs typeface="Times New Roman" pitchFamily="18" charset="0"/>
            </a:rPr>
            <a:t>2.Совместное </a:t>
          </a:r>
          <a:r>
            <a:rPr lang="ru-RU" sz="1400" b="1" i="0" kern="1200" baseline="0" dirty="0" smtClean="0">
              <a:solidFill>
                <a:srgbClr val="005426"/>
              </a:solidFill>
              <a:latin typeface="Times New Roman" pitchFamily="18" charset="0"/>
              <a:cs typeface="Times New Roman" pitchFamily="18" charset="0"/>
            </a:rPr>
            <a:t>участие</a:t>
          </a:r>
        </a:p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i="0" kern="1200" baseline="0" dirty="0" smtClean="0">
              <a:solidFill>
                <a:srgbClr val="005426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1" i="0" kern="1200" baseline="0" dirty="0" smtClean="0">
              <a:solidFill>
                <a:srgbClr val="005426"/>
              </a:solidFill>
              <a:latin typeface="Times New Roman" pitchFamily="18" charset="0"/>
              <a:cs typeface="Times New Roman" pitchFamily="18" charset="0"/>
            </a:rPr>
            <a:t>родителей и детей </a:t>
          </a:r>
          <a:endParaRPr lang="ru-RU" sz="1400" b="1" i="0" kern="1200" baseline="0" dirty="0" smtClean="0">
            <a:solidFill>
              <a:srgbClr val="005426"/>
            </a:solidFill>
            <a:latin typeface="Times New Roman" pitchFamily="18" charset="0"/>
            <a:cs typeface="Times New Roman" pitchFamily="18" charset="0"/>
          </a:endParaRPr>
        </a:p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i="0" kern="1200" baseline="0" dirty="0" smtClean="0">
              <a:solidFill>
                <a:srgbClr val="005426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1" i="0" kern="1200" baseline="0" dirty="0" smtClean="0">
              <a:solidFill>
                <a:srgbClr val="005426"/>
              </a:solidFill>
              <a:latin typeface="Times New Roman" pitchFamily="18" charset="0"/>
              <a:cs typeface="Times New Roman" pitchFamily="18" charset="0"/>
            </a:rPr>
            <a:t>в </a:t>
          </a:r>
          <a:r>
            <a:rPr lang="ru-RU" sz="1400" b="1" i="0" kern="1200" baseline="0" dirty="0" smtClean="0">
              <a:solidFill>
                <a:srgbClr val="005426"/>
              </a:solidFill>
              <a:latin typeface="Times New Roman" pitchFamily="18" charset="0"/>
              <a:cs typeface="Times New Roman" pitchFamily="18" charset="0"/>
            </a:rPr>
            <a:t>концертах, спортивных и творческих </a:t>
          </a:r>
          <a:r>
            <a:rPr lang="ru-RU" sz="1400" b="1" i="0" kern="1200" baseline="0" dirty="0" err="1" smtClean="0">
              <a:solidFill>
                <a:srgbClr val="005426"/>
              </a:solidFill>
              <a:latin typeface="Times New Roman" pitchFamily="18" charset="0"/>
              <a:cs typeface="Times New Roman" pitchFamily="18" charset="0"/>
            </a:rPr>
            <a:t>конкурсах,экскурсиях</a:t>
          </a:r>
          <a:endParaRPr lang="ru-RU" sz="1400" b="1" kern="1200" dirty="0">
            <a:solidFill>
              <a:srgbClr val="005426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47219" y="948308"/>
        <a:ext cx="3205553" cy="901365"/>
      </dsp:txXfrm>
    </dsp:sp>
    <dsp:sp modelId="{EB17639F-1F3C-4FE2-BAB4-604E8784D66A}">
      <dsp:nvSpPr>
        <dsp:cNvPr id="0" name=""/>
        <dsp:cNvSpPr/>
      </dsp:nvSpPr>
      <dsp:spPr>
        <a:xfrm>
          <a:off x="647219" y="1894742"/>
          <a:ext cx="3205553" cy="901365"/>
        </a:xfrm>
        <a:prstGeom prst="roundRect">
          <a:avLst/>
        </a:prstGeom>
        <a:gradFill rotWithShape="0">
          <a:gsLst>
            <a:gs pos="0">
              <a:schemeClr val="accent3">
                <a:shade val="50000"/>
                <a:hueOff val="267555"/>
                <a:satOff val="-4269"/>
                <a:lumOff val="41107"/>
                <a:alphaOff val="0"/>
                <a:tint val="50000"/>
                <a:satMod val="300000"/>
              </a:schemeClr>
            </a:gs>
            <a:gs pos="35000">
              <a:schemeClr val="accent3">
                <a:shade val="50000"/>
                <a:hueOff val="267555"/>
                <a:satOff val="-4269"/>
                <a:lumOff val="41107"/>
                <a:alphaOff val="0"/>
                <a:tint val="37000"/>
                <a:satMod val="300000"/>
              </a:schemeClr>
            </a:gs>
            <a:gs pos="100000">
              <a:schemeClr val="accent3">
                <a:shade val="50000"/>
                <a:hueOff val="267555"/>
                <a:satOff val="-4269"/>
                <a:lumOff val="41107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rgbClr val="005426"/>
              </a:solidFill>
              <a:latin typeface="Times New Roman" pitchFamily="18" charset="0"/>
              <a:cs typeface="Times New Roman" pitchFamily="18" charset="0"/>
            </a:rPr>
            <a:t>3.Общение</a:t>
          </a:r>
        </a:p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rgbClr val="005426"/>
              </a:solidFill>
              <a:latin typeface="Times New Roman" pitchFamily="18" charset="0"/>
              <a:cs typeface="Times New Roman" pitchFamily="18" charset="0"/>
            </a:rPr>
            <a:t> в группе «Для мамы»</a:t>
          </a:r>
        </a:p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rgbClr val="005426"/>
              </a:solidFill>
              <a:latin typeface="Times New Roman" pitchFamily="18" charset="0"/>
              <a:cs typeface="Times New Roman" pitchFamily="18" charset="0"/>
            </a:rPr>
            <a:t>(социальные сети)  </a:t>
          </a:r>
          <a:endParaRPr lang="ru-RU" sz="1400" b="1" kern="1200" dirty="0">
            <a:solidFill>
              <a:srgbClr val="005426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47219" y="1894742"/>
        <a:ext cx="3205553" cy="901365"/>
      </dsp:txXfrm>
    </dsp:sp>
    <dsp:sp modelId="{6E1E56E1-92A2-4067-8BFD-ABA253C5C63F}">
      <dsp:nvSpPr>
        <dsp:cNvPr id="0" name=""/>
        <dsp:cNvSpPr/>
      </dsp:nvSpPr>
      <dsp:spPr>
        <a:xfrm>
          <a:off x="647219" y="2841176"/>
          <a:ext cx="3132863" cy="901365"/>
        </a:xfrm>
        <a:prstGeom prst="roundRect">
          <a:avLst/>
        </a:prstGeom>
        <a:gradFill rotWithShape="0">
          <a:gsLst>
            <a:gs pos="0">
              <a:schemeClr val="accent3">
                <a:shade val="50000"/>
                <a:hueOff val="133778"/>
                <a:satOff val="-2135"/>
                <a:lumOff val="20553"/>
                <a:alphaOff val="0"/>
                <a:tint val="50000"/>
                <a:satMod val="300000"/>
              </a:schemeClr>
            </a:gs>
            <a:gs pos="35000">
              <a:schemeClr val="accent3">
                <a:shade val="50000"/>
                <a:hueOff val="133778"/>
                <a:satOff val="-2135"/>
                <a:lumOff val="20553"/>
                <a:alphaOff val="0"/>
                <a:tint val="37000"/>
                <a:satMod val="300000"/>
              </a:schemeClr>
            </a:gs>
            <a:gs pos="100000">
              <a:schemeClr val="accent3">
                <a:shade val="50000"/>
                <a:hueOff val="133778"/>
                <a:satOff val="-2135"/>
                <a:lumOff val="20553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rgbClr val="005426"/>
              </a:solidFill>
              <a:latin typeface="Times New Roman" pitchFamily="18" charset="0"/>
              <a:cs typeface="Times New Roman" pitchFamily="18" charset="0"/>
            </a:rPr>
            <a:t>4.</a:t>
          </a:r>
          <a:r>
            <a:rPr lang="ru-RU" sz="1400" b="1" i="0" kern="1200" baseline="0" dirty="0" smtClean="0">
              <a:solidFill>
                <a:srgbClr val="005426"/>
              </a:solidFill>
              <a:latin typeface="Times New Roman" pitchFamily="18" charset="0"/>
              <a:cs typeface="Times New Roman" pitchFamily="18" charset="0"/>
            </a:rPr>
            <a:t>Социальные</a:t>
          </a:r>
          <a:r>
            <a:rPr lang="ru-RU" sz="1400" b="1" i="0" kern="1200" dirty="0" smtClean="0">
              <a:solidFill>
                <a:srgbClr val="005426"/>
              </a:solidFill>
              <a:latin typeface="Times New Roman" pitchFamily="18" charset="0"/>
              <a:cs typeface="Times New Roman" pitchFamily="18" charset="0"/>
            </a:rPr>
            <a:t> проекты</a:t>
          </a:r>
          <a:r>
            <a:rPr lang="ru-RU" sz="1400" b="1" i="0" kern="1200" baseline="0" dirty="0" smtClean="0">
              <a:solidFill>
                <a:srgbClr val="005426"/>
              </a:solidFill>
              <a:latin typeface="Times New Roman" pitchFamily="18" charset="0"/>
              <a:cs typeface="Times New Roman" pitchFamily="18" charset="0"/>
            </a:rPr>
            <a:t> .</a:t>
          </a:r>
          <a:endParaRPr lang="ru-RU" sz="1400" b="1" i="0" kern="1200" baseline="0" dirty="0">
            <a:solidFill>
              <a:srgbClr val="005426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47219" y="2841176"/>
        <a:ext cx="3132863" cy="901365"/>
      </dsp:txXfrm>
    </dsp:sp>
  </dsp:spTree>
</dsp:drawing>
</file>

<file path=ppt/diagrams/drawing1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57511E9-E006-4BD2-9BC8-71F30A5C3EEC}">
      <dsp:nvSpPr>
        <dsp:cNvPr id="0" name=""/>
        <dsp:cNvSpPr/>
      </dsp:nvSpPr>
      <dsp:spPr>
        <a:xfrm>
          <a:off x="1405972" y="323663"/>
          <a:ext cx="4355043" cy="4355043"/>
        </a:xfrm>
        <a:prstGeom prst="pie">
          <a:avLst>
            <a:gd name="adj1" fmla="val 16200000"/>
            <a:gd name="adj2" fmla="val 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005426"/>
              </a:solidFill>
              <a:latin typeface="Times New Roman" pitchFamily="18" charset="0"/>
              <a:cs typeface="Times New Roman" pitchFamily="18" charset="0"/>
            </a:rPr>
            <a:t>Работа с педагогами и специалистами </a:t>
          </a:r>
          <a:endParaRPr lang="ru-RU" sz="1600" kern="1200" dirty="0" smtClean="0">
            <a:solidFill>
              <a:srgbClr val="005426"/>
            </a:solidFill>
            <a:latin typeface="Times New Roman" pitchFamily="18" charset="0"/>
            <a:cs typeface="Times New Roman" pitchFamily="18" charset="0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 smtClean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/>
        </a:p>
      </dsp:txBody>
      <dsp:txXfrm>
        <a:off x="3717775" y="1226298"/>
        <a:ext cx="1607218" cy="1192452"/>
      </dsp:txXfrm>
    </dsp:sp>
    <dsp:sp modelId="{F78598B5-D21B-4636-8677-C8A4E7BFABEA}">
      <dsp:nvSpPr>
        <dsp:cNvPr id="0" name=""/>
        <dsp:cNvSpPr/>
      </dsp:nvSpPr>
      <dsp:spPr>
        <a:xfrm>
          <a:off x="1405972" y="469868"/>
          <a:ext cx="4355043" cy="4355043"/>
        </a:xfrm>
        <a:prstGeom prst="pie">
          <a:avLst>
            <a:gd name="adj1" fmla="val 0"/>
            <a:gd name="adj2" fmla="val 540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solidFill>
                <a:srgbClr val="005426"/>
              </a:solidFill>
              <a:latin typeface="Times New Roman" pitchFamily="18" charset="0"/>
              <a:cs typeface="Times New Roman" pitchFamily="18" charset="0"/>
            </a:rPr>
            <a:t>Работа с родителями</a:t>
          </a:r>
        </a:p>
      </dsp:txBody>
      <dsp:txXfrm>
        <a:off x="3717775" y="2729825"/>
        <a:ext cx="1607218" cy="1192452"/>
      </dsp:txXfrm>
    </dsp:sp>
    <dsp:sp modelId="{C2F893F6-99BB-465B-969A-2E5C87378D9C}">
      <dsp:nvSpPr>
        <dsp:cNvPr id="0" name=""/>
        <dsp:cNvSpPr/>
      </dsp:nvSpPr>
      <dsp:spPr>
        <a:xfrm>
          <a:off x="1397103" y="607204"/>
          <a:ext cx="4080371" cy="4080371"/>
        </a:xfrm>
        <a:prstGeom prst="pie">
          <a:avLst>
            <a:gd name="adj1" fmla="val 5400000"/>
            <a:gd name="adj2" fmla="val 1080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005426"/>
              </a:solidFill>
              <a:latin typeface="Times New Roman" pitchFamily="18" charset="0"/>
              <a:cs typeface="Times New Roman" pitchFamily="18" charset="0"/>
            </a:rPr>
            <a:t>Уроки СБО</a:t>
          </a:r>
          <a:endParaRPr lang="ru-RU" sz="2400" b="1" kern="1200" dirty="0">
            <a:solidFill>
              <a:srgbClr val="005426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805626" y="2724626"/>
        <a:ext cx="1505851" cy="1117244"/>
      </dsp:txXfrm>
    </dsp:sp>
    <dsp:sp modelId="{E11986FC-491E-4BBE-B70A-F5EC0721D213}">
      <dsp:nvSpPr>
        <dsp:cNvPr id="0" name=""/>
        <dsp:cNvSpPr/>
      </dsp:nvSpPr>
      <dsp:spPr>
        <a:xfrm>
          <a:off x="1259767" y="323663"/>
          <a:ext cx="4355043" cy="4355043"/>
        </a:xfrm>
        <a:prstGeom prst="pie">
          <a:avLst>
            <a:gd name="adj1" fmla="val 10800000"/>
            <a:gd name="adj2" fmla="val 1620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005426"/>
              </a:solidFill>
              <a:latin typeface="Times New Roman" pitchFamily="18" charset="0"/>
              <a:cs typeface="Times New Roman" pitchFamily="18" charset="0"/>
            </a:rPr>
            <a:t>Внеурочная деятельность</a:t>
          </a:r>
          <a:endParaRPr lang="ru-RU" sz="1800" b="1" kern="1200" dirty="0">
            <a:solidFill>
              <a:srgbClr val="005426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695790" y="1226298"/>
        <a:ext cx="1607218" cy="1192452"/>
      </dsp:txXfrm>
    </dsp:sp>
    <dsp:sp modelId="{DC159276-86F3-4417-8A6C-B7D6ADA6886B}">
      <dsp:nvSpPr>
        <dsp:cNvPr id="0" name=""/>
        <dsp:cNvSpPr/>
      </dsp:nvSpPr>
      <dsp:spPr>
        <a:xfrm>
          <a:off x="1136374" y="54065"/>
          <a:ext cx="4894239" cy="4894239"/>
        </a:xfrm>
        <a:prstGeom prst="circularArrow">
          <a:avLst>
            <a:gd name="adj1" fmla="val 5085"/>
            <a:gd name="adj2" fmla="val 327528"/>
            <a:gd name="adj3" fmla="val 21272472"/>
            <a:gd name="adj4" fmla="val 16200000"/>
            <a:gd name="adj5" fmla="val 5932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127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1CA8353-7609-4668-914F-92424AD5937F}">
      <dsp:nvSpPr>
        <dsp:cNvPr id="0" name=""/>
        <dsp:cNvSpPr/>
      </dsp:nvSpPr>
      <dsp:spPr>
        <a:xfrm>
          <a:off x="1136374" y="200270"/>
          <a:ext cx="4894239" cy="4894239"/>
        </a:xfrm>
        <a:prstGeom prst="circularArrow">
          <a:avLst>
            <a:gd name="adj1" fmla="val 5085"/>
            <a:gd name="adj2" fmla="val 327528"/>
            <a:gd name="adj3" fmla="val 5072472"/>
            <a:gd name="adj4" fmla="val 0"/>
            <a:gd name="adj5" fmla="val 5932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127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370F64-3C9F-4D7F-8CAC-0396CD5DC205}">
      <dsp:nvSpPr>
        <dsp:cNvPr id="0" name=""/>
        <dsp:cNvSpPr/>
      </dsp:nvSpPr>
      <dsp:spPr>
        <a:xfrm>
          <a:off x="991233" y="201334"/>
          <a:ext cx="4894239" cy="4894239"/>
        </a:xfrm>
        <a:prstGeom prst="circularArrow">
          <a:avLst>
            <a:gd name="adj1" fmla="val 5085"/>
            <a:gd name="adj2" fmla="val 327528"/>
            <a:gd name="adj3" fmla="val 10472472"/>
            <a:gd name="adj4" fmla="val 5400000"/>
            <a:gd name="adj5" fmla="val 5932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127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AA36B89-1096-4FF3-8FFA-25266E99E4F6}">
      <dsp:nvSpPr>
        <dsp:cNvPr id="0" name=""/>
        <dsp:cNvSpPr/>
      </dsp:nvSpPr>
      <dsp:spPr>
        <a:xfrm>
          <a:off x="990169" y="54065"/>
          <a:ext cx="4894239" cy="4894239"/>
        </a:xfrm>
        <a:prstGeom prst="circularArrow">
          <a:avLst>
            <a:gd name="adj1" fmla="val 5085"/>
            <a:gd name="adj2" fmla="val 327528"/>
            <a:gd name="adj3" fmla="val 15872472"/>
            <a:gd name="adj4" fmla="val 10800000"/>
            <a:gd name="adj5" fmla="val 5932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127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2065182-B5C9-48F9-95E4-9D0D963708C7}">
      <dsp:nvSpPr>
        <dsp:cNvPr id="0" name=""/>
        <dsp:cNvSpPr/>
      </dsp:nvSpPr>
      <dsp:spPr>
        <a:xfrm rot="5400000">
          <a:off x="-118813" y="118813"/>
          <a:ext cx="792086" cy="554460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2.</a:t>
          </a:r>
          <a:endParaRPr lang="ru-RU" sz="1500" b="1" kern="1200" dirty="0"/>
        </a:p>
      </dsp:txBody>
      <dsp:txXfrm rot="5400000">
        <a:off x="-118813" y="118813"/>
        <a:ext cx="792086" cy="554460"/>
      </dsp:txXfrm>
    </dsp:sp>
    <dsp:sp modelId="{800C24E2-6514-436E-B8F8-5436C8972155}">
      <dsp:nvSpPr>
        <dsp:cNvPr id="0" name=""/>
        <dsp:cNvSpPr/>
      </dsp:nvSpPr>
      <dsp:spPr>
        <a:xfrm rot="5400000">
          <a:off x="4134602" y="-3580141"/>
          <a:ext cx="514856" cy="767513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u="none" kern="1200" dirty="0" smtClean="0">
              <a:latin typeface="Times New Roman" pitchFamily="18" charset="0"/>
              <a:cs typeface="Times New Roman" pitchFamily="18" charset="0"/>
            </a:rPr>
            <a:t>Комплекс методических материалов и дидактических средств: </a:t>
          </a:r>
          <a:endParaRPr lang="ru-RU" sz="1800" u="none" kern="1200" dirty="0"/>
        </a:p>
      </dsp:txBody>
      <dsp:txXfrm rot="5400000">
        <a:off x="4134602" y="-3580141"/>
        <a:ext cx="514856" cy="7675139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2065182-B5C9-48F9-95E4-9D0D963708C7}">
      <dsp:nvSpPr>
        <dsp:cNvPr id="0" name=""/>
        <dsp:cNvSpPr/>
      </dsp:nvSpPr>
      <dsp:spPr>
        <a:xfrm rot="5400000">
          <a:off x="-97210" y="97210"/>
          <a:ext cx="648071" cy="453650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smtClean="0"/>
            <a:t>3.</a:t>
          </a:r>
          <a:endParaRPr lang="ru-RU" sz="1200" b="1" kern="1200" dirty="0"/>
        </a:p>
      </dsp:txBody>
      <dsp:txXfrm rot="5400000">
        <a:off x="-97210" y="97210"/>
        <a:ext cx="648071" cy="453650"/>
      </dsp:txXfrm>
    </dsp:sp>
    <dsp:sp modelId="{800C24E2-6514-436E-B8F8-5436C8972155}">
      <dsp:nvSpPr>
        <dsp:cNvPr id="0" name=""/>
        <dsp:cNvSpPr/>
      </dsp:nvSpPr>
      <dsp:spPr>
        <a:xfrm rot="5400000">
          <a:off x="4131001" y="-3677351"/>
          <a:ext cx="421246" cy="777594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u="none" kern="1200" dirty="0" smtClean="0">
              <a:latin typeface="Times New Roman" pitchFamily="18" charset="0"/>
              <a:cs typeface="Times New Roman" pitchFamily="18" charset="0"/>
            </a:rPr>
            <a:t>Организационно-педагогические условия</a:t>
          </a:r>
          <a:r>
            <a:rPr lang="ru-RU" sz="2400" b="1" u="none" kern="1200" dirty="0" smtClean="0">
              <a:latin typeface="Times New Roman" pitchFamily="18" charset="0"/>
              <a:cs typeface="Times New Roman" pitchFamily="18" charset="0"/>
            </a:rPr>
            <a:t>: </a:t>
          </a:r>
          <a:endParaRPr lang="ru-RU" sz="1500" u="none" kern="1200" dirty="0"/>
        </a:p>
      </dsp:txBody>
      <dsp:txXfrm rot="5400000">
        <a:off x="4131001" y="-3677351"/>
        <a:ext cx="421246" cy="7775949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DA92795-2C9F-4FCE-B4F4-ABF5AF154DCB}">
      <dsp:nvSpPr>
        <dsp:cNvPr id="0" name=""/>
        <dsp:cNvSpPr/>
      </dsp:nvSpPr>
      <dsp:spPr>
        <a:xfrm>
          <a:off x="0" y="0"/>
          <a:ext cx="7226911" cy="337054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0" kern="1200" dirty="0" smtClean="0">
              <a:latin typeface="Times New Roman" pitchFamily="18" charset="0"/>
              <a:cs typeface="Times New Roman" pitchFamily="18" charset="0"/>
            </a:rPr>
            <a:t>Формирование жизненных компетенций является главным приоритетом для обучающихся с ОВЗ, т. к.  важно не только овладение академическими ЗУН, но и развитие жизненного опыта, возможности стать адаптированными  в реальной  жизни.</a:t>
          </a:r>
          <a:endParaRPr lang="ru-RU" sz="2800" b="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0"/>
        <a:ext cx="7226911" cy="3370540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A34501F-E65C-4882-9E81-258145948BB0}">
      <dsp:nvSpPr>
        <dsp:cNvPr id="0" name=""/>
        <dsp:cNvSpPr/>
      </dsp:nvSpPr>
      <dsp:spPr>
        <a:xfrm>
          <a:off x="987756" y="1487"/>
          <a:ext cx="5699222" cy="650269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Знания и умения бытового труда </a:t>
          </a:r>
          <a:endParaRPr lang="ru-RU" sz="20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987756" y="1487"/>
        <a:ext cx="5699222" cy="650269"/>
      </dsp:txXfrm>
    </dsp:sp>
    <dsp:sp modelId="{5C019046-FF55-4B3D-896A-D7C15CD5A164}">
      <dsp:nvSpPr>
        <dsp:cNvPr id="0" name=""/>
        <dsp:cNvSpPr/>
      </dsp:nvSpPr>
      <dsp:spPr>
        <a:xfrm>
          <a:off x="987756" y="684270"/>
          <a:ext cx="5699222" cy="650269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Умение пользоваться услугами различных предприятий и учреждений </a:t>
          </a:r>
          <a:endParaRPr lang="ru-RU" sz="20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987756" y="684270"/>
        <a:ext cx="5699222" cy="650269"/>
      </dsp:txXfrm>
    </dsp:sp>
    <dsp:sp modelId="{E874948E-6688-4320-8307-EDF53F5867E6}">
      <dsp:nvSpPr>
        <dsp:cNvPr id="0" name=""/>
        <dsp:cNvSpPr/>
      </dsp:nvSpPr>
      <dsp:spPr>
        <a:xfrm>
          <a:off x="987756" y="1367053"/>
          <a:ext cx="5780992" cy="650269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err="1" smtClean="0">
              <a:latin typeface="Times New Roman" pitchFamily="18" charset="0"/>
              <a:cs typeface="Times New Roman" pitchFamily="18" charset="0"/>
            </a:rPr>
            <a:t>Экономико</a:t>
          </a: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- бытовые умения</a:t>
          </a:r>
          <a:endParaRPr lang="ru-RU" sz="20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987756" y="1367053"/>
        <a:ext cx="5780992" cy="650269"/>
      </dsp:txXfrm>
    </dsp:sp>
    <dsp:sp modelId="{0D3A3B62-7709-4DCB-AB45-24F24BC8E7AD}">
      <dsp:nvSpPr>
        <dsp:cNvPr id="0" name=""/>
        <dsp:cNvSpPr/>
      </dsp:nvSpPr>
      <dsp:spPr>
        <a:xfrm>
          <a:off x="987756" y="2049836"/>
          <a:ext cx="5761452" cy="650269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Умение организовывать свой досуг</a:t>
          </a:r>
          <a:endParaRPr lang="ru-RU" sz="20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987756" y="2049836"/>
        <a:ext cx="5761452" cy="650269"/>
      </dsp:txXfrm>
    </dsp:sp>
    <dsp:sp modelId="{9598F10B-0412-4CD2-9C72-0BF4564AC6A3}">
      <dsp:nvSpPr>
        <dsp:cNvPr id="0" name=""/>
        <dsp:cNvSpPr/>
      </dsp:nvSpPr>
      <dsp:spPr>
        <a:xfrm>
          <a:off x="987756" y="2732619"/>
          <a:ext cx="5800532" cy="650269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Умение общения</a:t>
          </a:r>
          <a:endParaRPr lang="ru-RU" sz="20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987756" y="2732619"/>
        <a:ext cx="5800532" cy="650269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361A28A-A363-4525-AC24-8B654270BB7D}">
      <dsp:nvSpPr>
        <dsp:cNvPr id="0" name=""/>
        <dsp:cNvSpPr/>
      </dsp:nvSpPr>
      <dsp:spPr>
        <a:xfrm>
          <a:off x="0" y="376879"/>
          <a:ext cx="2699792" cy="1079916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0" kern="1200" baseline="0" dirty="0" smtClean="0">
              <a:latin typeface="Times New Roman" pitchFamily="18" charset="0"/>
              <a:cs typeface="Times New Roman" pitchFamily="18" charset="0"/>
            </a:rPr>
            <a:t>Жизненные компетенции </a:t>
          </a:r>
          <a:endParaRPr lang="ru-RU" sz="2000" b="1" i="0" kern="1200" baseline="0" dirty="0">
            <a:latin typeface="Times New Roman" pitchFamily="18" charset="0"/>
            <a:cs typeface="Times New Roman" pitchFamily="18" charset="0"/>
          </a:endParaRPr>
        </a:p>
      </dsp:txBody>
      <dsp:txXfrm>
        <a:off x="0" y="376879"/>
        <a:ext cx="2699792" cy="1079916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4A52F65-0B92-4006-8B07-414107C713FF}">
      <dsp:nvSpPr>
        <dsp:cNvPr id="0" name=""/>
        <dsp:cNvSpPr/>
      </dsp:nvSpPr>
      <dsp:spPr>
        <a:xfrm>
          <a:off x="3564400" y="1270080"/>
          <a:ext cx="2295166" cy="23041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5205"/>
              </a:lnTo>
              <a:lnTo>
                <a:pt x="2295166" y="115205"/>
              </a:lnTo>
              <a:lnTo>
                <a:pt x="2295166" y="230410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C29C78-CC8D-4FE8-86CB-03F08E74252A}">
      <dsp:nvSpPr>
        <dsp:cNvPr id="0" name=""/>
        <dsp:cNvSpPr/>
      </dsp:nvSpPr>
      <dsp:spPr>
        <a:xfrm>
          <a:off x="3564400" y="1270080"/>
          <a:ext cx="967561" cy="23041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5205"/>
              </a:lnTo>
              <a:lnTo>
                <a:pt x="967561" y="115205"/>
              </a:lnTo>
              <a:lnTo>
                <a:pt x="967561" y="230410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B2EF065-FAD5-436D-B7C0-1B2DB103FCEB}">
      <dsp:nvSpPr>
        <dsp:cNvPr id="0" name=""/>
        <dsp:cNvSpPr/>
      </dsp:nvSpPr>
      <dsp:spPr>
        <a:xfrm>
          <a:off x="3204355" y="1270080"/>
          <a:ext cx="360044" cy="230410"/>
        </a:xfrm>
        <a:custGeom>
          <a:avLst/>
          <a:gdLst/>
          <a:ahLst/>
          <a:cxnLst/>
          <a:rect l="0" t="0" r="0" b="0"/>
          <a:pathLst>
            <a:path>
              <a:moveTo>
                <a:pt x="360044" y="0"/>
              </a:moveTo>
              <a:lnTo>
                <a:pt x="360044" y="115205"/>
              </a:lnTo>
              <a:lnTo>
                <a:pt x="0" y="115205"/>
              </a:lnTo>
              <a:lnTo>
                <a:pt x="0" y="230410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A0ECFD4-A637-43AF-856B-16F46228EBBD}">
      <dsp:nvSpPr>
        <dsp:cNvPr id="0" name=""/>
        <dsp:cNvSpPr/>
      </dsp:nvSpPr>
      <dsp:spPr>
        <a:xfrm>
          <a:off x="1876750" y="1270080"/>
          <a:ext cx="1687649" cy="230410"/>
        </a:xfrm>
        <a:custGeom>
          <a:avLst/>
          <a:gdLst/>
          <a:ahLst/>
          <a:cxnLst/>
          <a:rect l="0" t="0" r="0" b="0"/>
          <a:pathLst>
            <a:path>
              <a:moveTo>
                <a:pt x="1687649" y="0"/>
              </a:moveTo>
              <a:lnTo>
                <a:pt x="1687649" y="115205"/>
              </a:lnTo>
              <a:lnTo>
                <a:pt x="0" y="115205"/>
              </a:lnTo>
              <a:lnTo>
                <a:pt x="0" y="230410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840794B-3775-463D-8453-A7CA182A4BF5}">
      <dsp:nvSpPr>
        <dsp:cNvPr id="0" name=""/>
        <dsp:cNvSpPr/>
      </dsp:nvSpPr>
      <dsp:spPr>
        <a:xfrm>
          <a:off x="549144" y="1270080"/>
          <a:ext cx="3015255" cy="230410"/>
        </a:xfrm>
        <a:custGeom>
          <a:avLst/>
          <a:gdLst/>
          <a:ahLst/>
          <a:cxnLst/>
          <a:rect l="0" t="0" r="0" b="0"/>
          <a:pathLst>
            <a:path>
              <a:moveTo>
                <a:pt x="3015255" y="0"/>
              </a:moveTo>
              <a:lnTo>
                <a:pt x="3015255" y="115205"/>
              </a:lnTo>
              <a:lnTo>
                <a:pt x="0" y="115205"/>
              </a:lnTo>
              <a:lnTo>
                <a:pt x="0" y="230410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6549B10-342B-4F69-87E3-9ED9DD872668}">
      <dsp:nvSpPr>
        <dsp:cNvPr id="0" name=""/>
        <dsp:cNvSpPr/>
      </dsp:nvSpPr>
      <dsp:spPr>
        <a:xfrm>
          <a:off x="2088234" y="576066"/>
          <a:ext cx="2952331" cy="694014"/>
        </a:xfrm>
        <a:prstGeom prst="rect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chilly" dir="t"/>
        </a:scene3d>
        <a:sp3d/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1" u="sng" kern="1200" dirty="0" smtClean="0">
              <a:solidFill>
                <a:srgbClr val="005426"/>
              </a:solidFill>
              <a:latin typeface="Times New Roman" pitchFamily="18" charset="0"/>
              <a:cs typeface="Times New Roman" pitchFamily="18" charset="0"/>
            </a:rPr>
            <a:t>Социально-бытовые навыки</a:t>
          </a:r>
          <a:endParaRPr lang="ru-RU" sz="1600" b="1" u="sng" kern="1200" dirty="0">
            <a:solidFill>
              <a:srgbClr val="005426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088234" y="576066"/>
        <a:ext cx="2952331" cy="694014"/>
      </dsp:txXfrm>
    </dsp:sp>
    <dsp:sp modelId="{BA711220-38F3-493B-A89B-117A63B943F1}">
      <dsp:nvSpPr>
        <dsp:cNvPr id="0" name=""/>
        <dsp:cNvSpPr/>
      </dsp:nvSpPr>
      <dsp:spPr>
        <a:xfrm>
          <a:off x="547" y="1500491"/>
          <a:ext cx="1097194" cy="54859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rgbClr val="005426"/>
              </a:solidFill>
              <a:latin typeface="Times New Roman" pitchFamily="18" charset="0"/>
              <a:cs typeface="Times New Roman" pitchFamily="18" charset="0"/>
            </a:rPr>
            <a:t> знание своего «Я»</a:t>
          </a:r>
          <a:endParaRPr lang="ru-RU" sz="1200" b="1" kern="1200" dirty="0">
            <a:solidFill>
              <a:srgbClr val="005426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47" y="1500491"/>
        <a:ext cx="1097194" cy="548597"/>
      </dsp:txXfrm>
    </dsp:sp>
    <dsp:sp modelId="{1BE58AF0-4196-4919-9356-84DCC9F37E3F}">
      <dsp:nvSpPr>
        <dsp:cNvPr id="0" name=""/>
        <dsp:cNvSpPr/>
      </dsp:nvSpPr>
      <dsp:spPr>
        <a:xfrm>
          <a:off x="1328153" y="1500491"/>
          <a:ext cx="1097194" cy="54859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rgbClr val="005426"/>
              </a:solidFill>
              <a:latin typeface="Times New Roman" pitchFamily="18" charset="0"/>
              <a:cs typeface="Times New Roman" pitchFamily="18" charset="0"/>
            </a:rPr>
            <a:t>санитарно – гигиенические навыки </a:t>
          </a:r>
          <a:endParaRPr lang="ru-RU" sz="1200" b="1" kern="1200" dirty="0">
            <a:solidFill>
              <a:srgbClr val="005426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328153" y="1500491"/>
        <a:ext cx="1097194" cy="548597"/>
      </dsp:txXfrm>
    </dsp:sp>
    <dsp:sp modelId="{6409E0E6-B6C1-4A10-851F-1ED00440D2B3}">
      <dsp:nvSpPr>
        <dsp:cNvPr id="0" name=""/>
        <dsp:cNvSpPr/>
      </dsp:nvSpPr>
      <dsp:spPr>
        <a:xfrm>
          <a:off x="2655758" y="1500491"/>
          <a:ext cx="1097194" cy="54859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rgbClr val="005426"/>
              </a:solidFill>
              <a:latin typeface="Times New Roman" pitchFamily="18" charset="0"/>
              <a:cs typeface="Times New Roman" pitchFamily="18" charset="0"/>
            </a:rPr>
            <a:t> навыки правильного поведения </a:t>
          </a:r>
          <a:endParaRPr lang="ru-RU" sz="1200" b="1" kern="1200" dirty="0">
            <a:solidFill>
              <a:srgbClr val="005426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655758" y="1500491"/>
        <a:ext cx="1097194" cy="548597"/>
      </dsp:txXfrm>
    </dsp:sp>
    <dsp:sp modelId="{66FF7D8E-0D52-464E-964D-25476CB5EF65}">
      <dsp:nvSpPr>
        <dsp:cNvPr id="0" name=""/>
        <dsp:cNvSpPr/>
      </dsp:nvSpPr>
      <dsp:spPr>
        <a:xfrm>
          <a:off x="3983364" y="1500491"/>
          <a:ext cx="1097194" cy="54859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rgbClr val="005426"/>
              </a:solidFill>
              <a:latin typeface="Times New Roman" pitchFamily="18" charset="0"/>
              <a:cs typeface="Times New Roman" pitchFamily="18" charset="0"/>
            </a:rPr>
            <a:t>навыки личной гигиены</a:t>
          </a:r>
          <a:endParaRPr lang="ru-RU" sz="1200" b="1" kern="1200" dirty="0">
            <a:solidFill>
              <a:srgbClr val="005426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983364" y="1500491"/>
        <a:ext cx="1097194" cy="548597"/>
      </dsp:txXfrm>
    </dsp:sp>
    <dsp:sp modelId="{D1E79F06-A8AD-4429-827C-52C94886327D}">
      <dsp:nvSpPr>
        <dsp:cNvPr id="0" name=""/>
        <dsp:cNvSpPr/>
      </dsp:nvSpPr>
      <dsp:spPr>
        <a:xfrm>
          <a:off x="5310969" y="1500491"/>
          <a:ext cx="1097194" cy="54859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rgbClr val="005426"/>
              </a:solidFill>
              <a:latin typeface="Times New Roman" pitchFamily="18" charset="0"/>
              <a:cs typeface="Times New Roman" pitchFamily="18" charset="0"/>
            </a:rPr>
            <a:t>навыки бытового труда</a:t>
          </a:r>
          <a:endParaRPr lang="ru-RU" sz="1200" b="1" kern="1200" dirty="0">
            <a:solidFill>
              <a:srgbClr val="005426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310969" y="1500491"/>
        <a:ext cx="1097194" cy="548597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4F606E9-2EAA-4822-95E1-562F44E80578}">
      <dsp:nvSpPr>
        <dsp:cNvPr id="0" name=""/>
        <dsp:cNvSpPr/>
      </dsp:nvSpPr>
      <dsp:spPr>
        <a:xfrm>
          <a:off x="3636404" y="1031518"/>
          <a:ext cx="2871233" cy="3197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9869"/>
              </a:lnTo>
              <a:lnTo>
                <a:pt x="2871233" y="159869"/>
              </a:lnTo>
              <a:lnTo>
                <a:pt x="2871233" y="319738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C29C78-CC8D-4FE8-86CB-03F08E74252A}">
      <dsp:nvSpPr>
        <dsp:cNvPr id="0" name=""/>
        <dsp:cNvSpPr/>
      </dsp:nvSpPr>
      <dsp:spPr>
        <a:xfrm>
          <a:off x="3636404" y="1031518"/>
          <a:ext cx="1028927" cy="3197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9869"/>
              </a:lnTo>
              <a:lnTo>
                <a:pt x="1028927" y="159869"/>
              </a:lnTo>
              <a:lnTo>
                <a:pt x="1028927" y="319738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A0ECFD4-A637-43AF-856B-16F46228EBBD}">
      <dsp:nvSpPr>
        <dsp:cNvPr id="0" name=""/>
        <dsp:cNvSpPr/>
      </dsp:nvSpPr>
      <dsp:spPr>
        <a:xfrm>
          <a:off x="2823026" y="1031518"/>
          <a:ext cx="813377" cy="319738"/>
        </a:xfrm>
        <a:custGeom>
          <a:avLst/>
          <a:gdLst/>
          <a:ahLst/>
          <a:cxnLst/>
          <a:rect l="0" t="0" r="0" b="0"/>
          <a:pathLst>
            <a:path>
              <a:moveTo>
                <a:pt x="813377" y="0"/>
              </a:moveTo>
              <a:lnTo>
                <a:pt x="813377" y="159869"/>
              </a:lnTo>
              <a:lnTo>
                <a:pt x="0" y="159869"/>
              </a:lnTo>
              <a:lnTo>
                <a:pt x="0" y="319738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840794B-3775-463D-8453-A7CA182A4BF5}">
      <dsp:nvSpPr>
        <dsp:cNvPr id="0" name=""/>
        <dsp:cNvSpPr/>
      </dsp:nvSpPr>
      <dsp:spPr>
        <a:xfrm>
          <a:off x="872945" y="1031518"/>
          <a:ext cx="2763458" cy="319738"/>
        </a:xfrm>
        <a:custGeom>
          <a:avLst/>
          <a:gdLst/>
          <a:ahLst/>
          <a:cxnLst/>
          <a:rect l="0" t="0" r="0" b="0"/>
          <a:pathLst>
            <a:path>
              <a:moveTo>
                <a:pt x="2763458" y="0"/>
              </a:moveTo>
              <a:lnTo>
                <a:pt x="2763458" y="159869"/>
              </a:lnTo>
              <a:lnTo>
                <a:pt x="0" y="159869"/>
              </a:lnTo>
              <a:lnTo>
                <a:pt x="0" y="319738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6549B10-342B-4F69-87E3-9ED9DD872668}">
      <dsp:nvSpPr>
        <dsp:cNvPr id="0" name=""/>
        <dsp:cNvSpPr/>
      </dsp:nvSpPr>
      <dsp:spPr>
        <a:xfrm>
          <a:off x="1741996" y="270234"/>
          <a:ext cx="3788815" cy="761283"/>
        </a:xfrm>
        <a:prstGeom prst="rect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chilly" dir="t"/>
        </a:scene3d>
        <a:sp3d/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1" u="sng" kern="1200" dirty="0" smtClean="0">
              <a:solidFill>
                <a:srgbClr val="005426"/>
              </a:solidFill>
              <a:latin typeface="Times New Roman" pitchFamily="18" charset="0"/>
              <a:cs typeface="Times New Roman" pitchFamily="18" charset="0"/>
            </a:rPr>
            <a:t>Самоконтроль, </a:t>
          </a:r>
          <a:r>
            <a:rPr lang="ru-RU" sz="1600" b="1" i="1" u="sng" kern="1200" dirty="0" err="1" smtClean="0">
              <a:solidFill>
                <a:srgbClr val="005426"/>
              </a:solidFill>
              <a:latin typeface="Times New Roman" pitchFamily="18" charset="0"/>
              <a:cs typeface="Times New Roman" pitchFamily="18" charset="0"/>
            </a:rPr>
            <a:t>саморегуляция</a:t>
          </a:r>
          <a:r>
            <a:rPr lang="ru-RU" sz="1600" b="1" i="1" u="sng" kern="1200" dirty="0" smtClean="0">
              <a:solidFill>
                <a:srgbClr val="005426"/>
              </a:solidFill>
              <a:latin typeface="Times New Roman" pitchFamily="18" charset="0"/>
              <a:cs typeface="Times New Roman" pitchFamily="18" charset="0"/>
            </a:rPr>
            <a:t> поведения</a:t>
          </a:r>
          <a:endParaRPr lang="ru-RU" sz="1600" b="1" u="sng" kern="1200" dirty="0">
            <a:solidFill>
              <a:srgbClr val="005426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741996" y="270234"/>
        <a:ext cx="3788815" cy="761283"/>
      </dsp:txXfrm>
    </dsp:sp>
    <dsp:sp modelId="{BA711220-38F3-493B-A89B-117A63B943F1}">
      <dsp:nvSpPr>
        <dsp:cNvPr id="0" name=""/>
        <dsp:cNvSpPr/>
      </dsp:nvSpPr>
      <dsp:spPr>
        <a:xfrm>
          <a:off x="3887" y="1351257"/>
          <a:ext cx="1738116" cy="787638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b="1" kern="1200" dirty="0" smtClean="0">
              <a:solidFill>
                <a:srgbClr val="005426"/>
              </a:solidFill>
              <a:latin typeface="Times New Roman" pitchFamily="18" charset="0"/>
              <a:cs typeface="Times New Roman" pitchFamily="18" charset="0"/>
            </a:rPr>
            <a:t>ориентировка  в школе, на школьном участке, на улице, в ближайшем окружении;</a:t>
          </a:r>
          <a:endParaRPr lang="ru-RU" sz="1050" b="1" kern="1200" dirty="0">
            <a:solidFill>
              <a:srgbClr val="005426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887" y="1351257"/>
        <a:ext cx="1738116" cy="787638"/>
      </dsp:txXfrm>
    </dsp:sp>
    <dsp:sp modelId="{1BE58AF0-4196-4919-9356-84DCC9F37E3F}">
      <dsp:nvSpPr>
        <dsp:cNvPr id="0" name=""/>
        <dsp:cNvSpPr/>
      </dsp:nvSpPr>
      <dsp:spPr>
        <a:xfrm>
          <a:off x="2061742" y="1351257"/>
          <a:ext cx="1522566" cy="761283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rgbClr val="005426"/>
              </a:solidFill>
              <a:latin typeface="Times New Roman" pitchFamily="18" charset="0"/>
              <a:cs typeface="Times New Roman" pitchFamily="18" charset="0"/>
            </a:rPr>
            <a:t>навыки организации досуга</a:t>
          </a:r>
          <a:endParaRPr lang="ru-RU" sz="1400" b="1" kern="1200" dirty="0">
            <a:solidFill>
              <a:srgbClr val="005426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061742" y="1351257"/>
        <a:ext cx="1522566" cy="761283"/>
      </dsp:txXfrm>
    </dsp:sp>
    <dsp:sp modelId="{66FF7D8E-0D52-464E-964D-25476CB5EF65}">
      <dsp:nvSpPr>
        <dsp:cNvPr id="0" name=""/>
        <dsp:cNvSpPr/>
      </dsp:nvSpPr>
      <dsp:spPr>
        <a:xfrm>
          <a:off x="3904048" y="1351257"/>
          <a:ext cx="1522566" cy="761283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rgbClr val="005426"/>
              </a:solidFill>
              <a:latin typeface="Times New Roman" pitchFamily="18" charset="0"/>
              <a:cs typeface="Times New Roman" pitchFamily="18" charset="0"/>
            </a:rPr>
            <a:t> ориентировка в социуме</a:t>
          </a:r>
          <a:endParaRPr lang="ru-RU" sz="1400" b="1" kern="1200" dirty="0">
            <a:solidFill>
              <a:srgbClr val="005426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904048" y="1351257"/>
        <a:ext cx="1522566" cy="761283"/>
      </dsp:txXfrm>
    </dsp:sp>
    <dsp:sp modelId="{1A26CD66-953B-4D42-BF63-6233C6B87966}">
      <dsp:nvSpPr>
        <dsp:cNvPr id="0" name=""/>
        <dsp:cNvSpPr/>
      </dsp:nvSpPr>
      <dsp:spPr>
        <a:xfrm>
          <a:off x="5746353" y="1351257"/>
          <a:ext cx="1522566" cy="761283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rgbClr val="005426"/>
              </a:solidFill>
              <a:latin typeface="Times New Roman" pitchFamily="18" charset="0"/>
              <a:cs typeface="Times New Roman" pitchFamily="18" charset="0"/>
            </a:rPr>
            <a:t>знание правил собственной безопасности</a:t>
          </a:r>
          <a:endParaRPr lang="ru-RU" sz="1400" b="1" kern="1200" dirty="0">
            <a:solidFill>
              <a:srgbClr val="005426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746353" y="1351257"/>
        <a:ext cx="1522566" cy="76128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A9787F-B5A6-4B0D-977E-D8C1E245346C}" type="datetimeFigureOut">
              <a:rPr lang="ru-RU" smtClean="0"/>
              <a:pPr/>
              <a:t>04.04.2019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F40BCC-014F-43B3-A102-1DD448F0314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04.04.2019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04.04.2019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04.04.2019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04.04.2019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04.04.2019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04.04.2019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5.xml"/><Relationship Id="rId13" Type="http://schemas.microsoft.com/office/2007/relationships/diagramDrawing" Target="../diagrams/drawing14.xml"/><Relationship Id="rId3" Type="http://schemas.openxmlformats.org/officeDocument/2006/relationships/diagramLayout" Target="../diagrams/layout14.xml"/><Relationship Id="rId7" Type="http://schemas.openxmlformats.org/officeDocument/2006/relationships/diagramData" Target="../diagrams/data15.xml"/><Relationship Id="rId12" Type="http://schemas.microsoft.com/office/2007/relationships/diagramDrawing" Target="../diagrams/drawing15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4.xml"/><Relationship Id="rId6" Type="http://schemas.openxmlformats.org/officeDocument/2006/relationships/slide" Target="slide17.xml"/><Relationship Id="rId5" Type="http://schemas.openxmlformats.org/officeDocument/2006/relationships/diagramColors" Target="../diagrams/colors14.xml"/><Relationship Id="rId10" Type="http://schemas.openxmlformats.org/officeDocument/2006/relationships/diagramColors" Target="../diagrams/colors15.xml"/><Relationship Id="rId4" Type="http://schemas.openxmlformats.org/officeDocument/2006/relationships/diagramQuickStyle" Target="../diagrams/quickStyle14.xml"/><Relationship Id="rId9" Type="http://schemas.openxmlformats.org/officeDocument/2006/relationships/diagramQuickStyle" Target="../diagrams/quickStyle15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diagramLayout" Target="../diagrams/layout16.xml"/><Relationship Id="rId7" Type="http://schemas.openxmlformats.org/officeDocument/2006/relationships/image" Target="../media/image12.jpeg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jpeg"/><Relationship Id="rId5" Type="http://schemas.openxmlformats.org/officeDocument/2006/relationships/diagramColors" Target="../diagrams/colors16.xml"/><Relationship Id="rId10" Type="http://schemas.microsoft.com/office/2007/relationships/diagramDrawing" Target="../diagrams/drawing16.xml"/><Relationship Id="rId4" Type="http://schemas.openxmlformats.org/officeDocument/2006/relationships/diagramQuickStyle" Target="../diagrams/quickStyle16.xml"/><Relationship Id="rId9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13" Type="http://schemas.openxmlformats.org/officeDocument/2006/relationships/image" Target="../media/image30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12" Type="http://schemas.openxmlformats.org/officeDocument/2006/relationships/image" Target="../media/image29.jpeg"/><Relationship Id="rId2" Type="http://schemas.openxmlformats.org/officeDocument/2006/relationships/slide" Target="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11" Type="http://schemas.openxmlformats.org/officeDocument/2006/relationships/image" Target="../media/image28.jpeg"/><Relationship Id="rId5" Type="http://schemas.openxmlformats.org/officeDocument/2006/relationships/image" Target="../media/image22.jpeg"/><Relationship Id="rId10" Type="http://schemas.openxmlformats.org/officeDocument/2006/relationships/image" Target="../media/image27.jpeg"/><Relationship Id="rId4" Type="http://schemas.openxmlformats.org/officeDocument/2006/relationships/image" Target="../media/image21.jpeg"/><Relationship Id="rId9" Type="http://schemas.openxmlformats.org/officeDocument/2006/relationships/image" Target="../media/image26.jpeg"/><Relationship Id="rId14" Type="http://schemas.openxmlformats.org/officeDocument/2006/relationships/image" Target="../media/image31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32.png"/><Relationship Id="rId7" Type="http://schemas.openxmlformats.org/officeDocument/2006/relationships/image" Target="../media/image36.jpeg"/><Relationship Id="rId2" Type="http://schemas.openxmlformats.org/officeDocument/2006/relationships/slide" Target="slide1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10" Type="http://schemas.openxmlformats.org/officeDocument/2006/relationships/image" Target="../media/image39.jpeg"/><Relationship Id="rId4" Type="http://schemas.openxmlformats.org/officeDocument/2006/relationships/image" Target="../media/image33.jpeg"/><Relationship Id="rId9" Type="http://schemas.openxmlformats.org/officeDocument/2006/relationships/image" Target="../media/image38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3" Type="http://schemas.openxmlformats.org/officeDocument/2006/relationships/image" Target="../media/image32.png"/><Relationship Id="rId7" Type="http://schemas.openxmlformats.org/officeDocument/2006/relationships/image" Target="../media/image43.jpeg"/><Relationship Id="rId2" Type="http://schemas.openxmlformats.org/officeDocument/2006/relationships/slide" Target="slide1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10" Type="http://schemas.openxmlformats.org/officeDocument/2006/relationships/image" Target="../media/image46.jpeg"/><Relationship Id="rId4" Type="http://schemas.openxmlformats.org/officeDocument/2006/relationships/image" Target="../media/image40.jpeg"/><Relationship Id="rId9" Type="http://schemas.openxmlformats.org/officeDocument/2006/relationships/image" Target="../media/image4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jpeg"/><Relationship Id="rId3" Type="http://schemas.openxmlformats.org/officeDocument/2006/relationships/image" Target="../media/image32.png"/><Relationship Id="rId7" Type="http://schemas.openxmlformats.org/officeDocument/2006/relationships/image" Target="../media/image50.jpeg"/><Relationship Id="rId12" Type="http://schemas.openxmlformats.org/officeDocument/2006/relationships/image" Target="../media/image55.jpeg"/><Relationship Id="rId2" Type="http://schemas.openxmlformats.org/officeDocument/2006/relationships/slide" Target="slide1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9.jpeg"/><Relationship Id="rId11" Type="http://schemas.openxmlformats.org/officeDocument/2006/relationships/image" Target="../media/image54.jpeg"/><Relationship Id="rId5" Type="http://schemas.openxmlformats.org/officeDocument/2006/relationships/image" Target="../media/image48.jpeg"/><Relationship Id="rId10" Type="http://schemas.openxmlformats.org/officeDocument/2006/relationships/image" Target="../media/image53.jpeg"/><Relationship Id="rId4" Type="http://schemas.openxmlformats.org/officeDocument/2006/relationships/image" Target="../media/image47.jpeg"/><Relationship Id="rId9" Type="http://schemas.openxmlformats.org/officeDocument/2006/relationships/image" Target="../media/image52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jpeg"/><Relationship Id="rId13" Type="http://schemas.openxmlformats.org/officeDocument/2006/relationships/image" Target="../media/image65.jpeg"/><Relationship Id="rId3" Type="http://schemas.openxmlformats.org/officeDocument/2006/relationships/image" Target="../media/image32.png"/><Relationship Id="rId7" Type="http://schemas.openxmlformats.org/officeDocument/2006/relationships/image" Target="../media/image59.jpeg"/><Relationship Id="rId12" Type="http://schemas.openxmlformats.org/officeDocument/2006/relationships/image" Target="../media/image64.jpeg"/><Relationship Id="rId2" Type="http://schemas.openxmlformats.org/officeDocument/2006/relationships/slide" Target="slide2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8.jpeg"/><Relationship Id="rId11" Type="http://schemas.openxmlformats.org/officeDocument/2006/relationships/image" Target="../media/image63.jpeg"/><Relationship Id="rId5" Type="http://schemas.openxmlformats.org/officeDocument/2006/relationships/image" Target="../media/image57.jpeg"/><Relationship Id="rId15" Type="http://schemas.openxmlformats.org/officeDocument/2006/relationships/image" Target="../media/image67.jpeg"/><Relationship Id="rId10" Type="http://schemas.openxmlformats.org/officeDocument/2006/relationships/image" Target="../media/image62.jpeg"/><Relationship Id="rId4" Type="http://schemas.openxmlformats.org/officeDocument/2006/relationships/image" Target="../media/image56.jpeg"/><Relationship Id="rId9" Type="http://schemas.openxmlformats.org/officeDocument/2006/relationships/image" Target="../media/image61.jpeg"/><Relationship Id="rId14" Type="http://schemas.openxmlformats.org/officeDocument/2006/relationships/image" Target="../media/image66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jpeg"/><Relationship Id="rId13" Type="http://schemas.openxmlformats.org/officeDocument/2006/relationships/slide" Target="slide11.xml"/><Relationship Id="rId3" Type="http://schemas.openxmlformats.org/officeDocument/2006/relationships/image" Target="../media/image69.jpeg"/><Relationship Id="rId7" Type="http://schemas.openxmlformats.org/officeDocument/2006/relationships/image" Target="../media/image73.jpeg"/><Relationship Id="rId12" Type="http://schemas.openxmlformats.org/officeDocument/2006/relationships/image" Target="../media/image78.jpe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2.jpeg"/><Relationship Id="rId11" Type="http://schemas.openxmlformats.org/officeDocument/2006/relationships/image" Target="../media/image77.jpeg"/><Relationship Id="rId5" Type="http://schemas.openxmlformats.org/officeDocument/2006/relationships/image" Target="../media/image71.jpeg"/><Relationship Id="rId15" Type="http://schemas.openxmlformats.org/officeDocument/2006/relationships/image" Target="../media/image80.jpeg"/><Relationship Id="rId10" Type="http://schemas.openxmlformats.org/officeDocument/2006/relationships/image" Target="../media/image76.jpeg"/><Relationship Id="rId4" Type="http://schemas.openxmlformats.org/officeDocument/2006/relationships/image" Target="../media/image70.jpeg"/><Relationship Id="rId9" Type="http://schemas.openxmlformats.org/officeDocument/2006/relationships/image" Target="../media/image75.jpeg"/><Relationship Id="rId14" Type="http://schemas.openxmlformats.org/officeDocument/2006/relationships/image" Target="../media/image79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.xml"/><Relationship Id="rId13" Type="http://schemas.openxmlformats.org/officeDocument/2006/relationships/diagramColors" Target="../diagrams/colors3.xml"/><Relationship Id="rId18" Type="http://schemas.openxmlformats.org/officeDocument/2006/relationships/image" Target="../media/image4.jpeg"/><Relationship Id="rId26" Type="http://schemas.microsoft.com/office/2007/relationships/diagramDrawing" Target="../diagrams/drawing2.xml"/><Relationship Id="rId3" Type="http://schemas.openxmlformats.org/officeDocument/2006/relationships/diagramLayout" Target="../diagrams/layout1.xml"/><Relationship Id="rId21" Type="http://schemas.openxmlformats.org/officeDocument/2006/relationships/image" Target="../media/image7.jpeg"/><Relationship Id="rId7" Type="http://schemas.openxmlformats.org/officeDocument/2006/relationships/diagramLayout" Target="../diagrams/layout2.xml"/><Relationship Id="rId12" Type="http://schemas.openxmlformats.org/officeDocument/2006/relationships/diagramQuickStyle" Target="../diagrams/quickStyle3.xml"/><Relationship Id="rId17" Type="http://schemas.openxmlformats.org/officeDocument/2006/relationships/diagramColors" Target="../diagrams/colors4.xml"/><Relationship Id="rId25" Type="http://schemas.microsoft.com/office/2007/relationships/diagramDrawing" Target="../diagrams/drawing1.xml"/><Relationship Id="rId2" Type="http://schemas.openxmlformats.org/officeDocument/2006/relationships/diagramData" Target="../diagrams/data1.xml"/><Relationship Id="rId16" Type="http://schemas.openxmlformats.org/officeDocument/2006/relationships/diagramQuickStyle" Target="../diagrams/quickStyle4.xml"/><Relationship Id="rId20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2.xml"/><Relationship Id="rId11" Type="http://schemas.openxmlformats.org/officeDocument/2006/relationships/diagramLayout" Target="../diagrams/layout3.xml"/><Relationship Id="rId24" Type="http://schemas.microsoft.com/office/2007/relationships/diagramDrawing" Target="../diagrams/drawing3.xml"/><Relationship Id="rId5" Type="http://schemas.openxmlformats.org/officeDocument/2006/relationships/diagramColors" Target="../diagrams/colors1.xml"/><Relationship Id="rId15" Type="http://schemas.openxmlformats.org/officeDocument/2006/relationships/diagramLayout" Target="../diagrams/layout4.xml"/><Relationship Id="rId23" Type="http://schemas.microsoft.com/office/2007/relationships/diagramDrawing" Target="../diagrams/drawing4.xml"/><Relationship Id="rId10" Type="http://schemas.openxmlformats.org/officeDocument/2006/relationships/diagramData" Target="../diagrams/data3.xml"/><Relationship Id="rId19" Type="http://schemas.openxmlformats.org/officeDocument/2006/relationships/image" Target="../media/image5.jpeg"/><Relationship Id="rId4" Type="http://schemas.openxmlformats.org/officeDocument/2006/relationships/diagramQuickStyle" Target="../diagrams/quickStyle1.xml"/><Relationship Id="rId9" Type="http://schemas.openxmlformats.org/officeDocument/2006/relationships/diagramColors" Target="../diagrams/colors2.xml"/><Relationship Id="rId14" Type="http://schemas.openxmlformats.org/officeDocument/2006/relationships/diagramData" Target="../diagrams/data4.xml"/><Relationship Id="rId22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microsoft.com/office/2007/relationships/diagramDrawing" Target="../diagrams/drawing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7.xml"/><Relationship Id="rId3" Type="http://schemas.openxmlformats.org/officeDocument/2006/relationships/diagramLayout" Target="../diagrams/layout6.xml"/><Relationship Id="rId7" Type="http://schemas.openxmlformats.org/officeDocument/2006/relationships/diagramLayout" Target="../diagrams/layout7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8.xml"/><Relationship Id="rId6" Type="http://schemas.openxmlformats.org/officeDocument/2006/relationships/diagramData" Target="../diagrams/data7.xml"/><Relationship Id="rId11" Type="http://schemas.microsoft.com/office/2007/relationships/diagramDrawing" Target="../diagrams/drawing7.xml"/><Relationship Id="rId5" Type="http://schemas.openxmlformats.org/officeDocument/2006/relationships/diagramColors" Target="../diagrams/colors6.xml"/><Relationship Id="rId10" Type="http://schemas.microsoft.com/office/2007/relationships/diagramDrawing" Target="../diagrams/drawing6.xml"/><Relationship Id="rId4" Type="http://schemas.openxmlformats.org/officeDocument/2006/relationships/diagramQuickStyle" Target="../diagrams/quickStyle6.xml"/><Relationship Id="rId9" Type="http://schemas.openxmlformats.org/officeDocument/2006/relationships/diagramColors" Target="../diagrams/colors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9.xml"/><Relationship Id="rId13" Type="http://schemas.openxmlformats.org/officeDocument/2006/relationships/diagramColors" Target="../diagrams/colors10.xml"/><Relationship Id="rId18" Type="http://schemas.microsoft.com/office/2007/relationships/diagramDrawing" Target="../diagrams/drawing9.xml"/><Relationship Id="rId3" Type="http://schemas.openxmlformats.org/officeDocument/2006/relationships/diagramLayout" Target="../diagrams/layout8.xml"/><Relationship Id="rId7" Type="http://schemas.openxmlformats.org/officeDocument/2006/relationships/diagramLayout" Target="../diagrams/layout9.xml"/><Relationship Id="rId12" Type="http://schemas.openxmlformats.org/officeDocument/2006/relationships/diagramQuickStyle" Target="../diagrams/quickStyle10.xml"/><Relationship Id="rId17" Type="http://schemas.microsoft.com/office/2007/relationships/diagramDrawing" Target="../diagrams/drawing8.xml"/><Relationship Id="rId2" Type="http://schemas.openxmlformats.org/officeDocument/2006/relationships/diagramData" Target="../diagrams/data8.xml"/><Relationship Id="rId16" Type="http://schemas.microsoft.com/office/2007/relationships/diagramDrawing" Target="../diagrams/drawing10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9.xml"/><Relationship Id="rId11" Type="http://schemas.openxmlformats.org/officeDocument/2006/relationships/diagramLayout" Target="../diagrams/layout10.xml"/><Relationship Id="rId5" Type="http://schemas.openxmlformats.org/officeDocument/2006/relationships/diagramColors" Target="../diagrams/colors8.xml"/><Relationship Id="rId10" Type="http://schemas.openxmlformats.org/officeDocument/2006/relationships/diagramData" Target="../diagrams/data10.xml"/><Relationship Id="rId4" Type="http://schemas.openxmlformats.org/officeDocument/2006/relationships/diagramQuickStyle" Target="../diagrams/quickStyle8.xml"/><Relationship Id="rId9" Type="http://schemas.openxmlformats.org/officeDocument/2006/relationships/diagramColors" Target="../diagrams/colors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7" Type="http://schemas.microsoft.com/office/2007/relationships/diagramDrawing" Target="../diagrams/drawing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077072"/>
            <a:ext cx="6012160" cy="2309386"/>
          </a:xfrm>
        </p:spPr>
        <p:txBody>
          <a:bodyPr>
            <a:noAutofit/>
          </a:bodyPr>
          <a:lstStyle/>
          <a:p>
            <a:pPr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  <a:buNone/>
            </a:pPr>
            <a:r>
              <a:rPr lang="ru-RU" sz="1800" b="1" dirty="0" smtClean="0">
                <a:solidFill>
                  <a:srgbClr val="005426"/>
                </a:solidFill>
                <a:latin typeface="Times New Roman" pitchFamily="18" charset="0"/>
              </a:rPr>
              <a:t>Место работы: 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1800" b="1" dirty="0" smtClean="0">
                <a:solidFill>
                  <a:srgbClr val="005426"/>
                </a:solidFill>
                <a:latin typeface="Times New Roman" pitchFamily="18" charset="0"/>
              </a:rPr>
              <a:t> </a:t>
            </a:r>
            <a:r>
              <a:rPr lang="ru-RU" sz="1800" dirty="0" smtClean="0">
                <a:solidFill>
                  <a:srgbClr val="005426"/>
                </a:solidFill>
                <a:latin typeface="Times New Roman" pitchFamily="18" charset="0"/>
              </a:rPr>
              <a:t>Муниципальное общеобразовательное учреждение  для обучающихся с ограниченными возможностями здоровья  «Большекрутовская школа-интернат»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1800" b="1" dirty="0" smtClean="0">
                <a:solidFill>
                  <a:srgbClr val="005426"/>
                </a:solidFill>
                <a:latin typeface="Times New Roman" pitchFamily="18" charset="0"/>
              </a:rPr>
              <a:t>Должность: </a:t>
            </a:r>
            <a:r>
              <a:rPr lang="ru-RU" sz="1800" dirty="0" smtClean="0">
                <a:solidFill>
                  <a:srgbClr val="005426"/>
                </a:solidFill>
                <a:latin typeface="Times New Roman" pitchFamily="18" charset="0"/>
              </a:rPr>
              <a:t>учитель начальных классов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1800" b="1" dirty="0" smtClean="0">
                <a:solidFill>
                  <a:srgbClr val="005426"/>
                </a:solidFill>
                <a:latin typeface="Times New Roman" pitchFamily="18" charset="0"/>
              </a:rPr>
              <a:t>Стаж:  </a:t>
            </a:r>
            <a:r>
              <a:rPr lang="ru-RU" sz="1800" dirty="0" smtClean="0">
                <a:solidFill>
                  <a:srgbClr val="005426"/>
                </a:solidFill>
                <a:latin typeface="Times New Roman" pitchFamily="18" charset="0"/>
              </a:rPr>
              <a:t>35 лет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1800" b="1" dirty="0" smtClean="0">
                <a:solidFill>
                  <a:srgbClr val="005426"/>
                </a:solidFill>
                <a:latin typeface="Times New Roman" pitchFamily="18" charset="0"/>
              </a:rPr>
              <a:t>Квалификационная категория: </a:t>
            </a:r>
            <a:r>
              <a:rPr lang="ru-RU" sz="1800" dirty="0" smtClean="0">
                <a:solidFill>
                  <a:srgbClr val="005426"/>
                </a:solidFill>
                <a:latin typeface="Times New Roman" pitchFamily="18" charset="0"/>
              </a:rPr>
              <a:t>высшая</a:t>
            </a:r>
          </a:p>
          <a:p>
            <a:pPr>
              <a:buNone/>
            </a:pPr>
            <a:r>
              <a:rPr lang="ru-RU" sz="1800" b="1" i="1" dirty="0" smtClean="0">
                <a:solidFill>
                  <a:srgbClr val="00B050"/>
                </a:solidFill>
                <a:latin typeface="Times New Roman" pitchFamily="18" charset="0"/>
              </a:rPr>
              <a:t>      </a:t>
            </a:r>
          </a:p>
          <a:p>
            <a:pPr>
              <a:buNone/>
            </a:pPr>
            <a:r>
              <a:rPr lang="ru-RU" sz="1800" b="1" i="1" dirty="0" smtClean="0">
                <a:solidFill>
                  <a:srgbClr val="00B050"/>
                </a:solidFill>
                <a:latin typeface="Times New Roman" pitchFamily="18" charset="0"/>
              </a:rPr>
              <a:t> </a:t>
            </a:r>
            <a:endParaRPr lang="ru-RU" sz="1800" dirty="0" smtClean="0">
              <a:solidFill>
                <a:srgbClr val="00B050"/>
              </a:solidFill>
            </a:endParaRPr>
          </a:p>
          <a:p>
            <a:pPr>
              <a:buNone/>
            </a:pPr>
            <a:endParaRPr lang="ru-RU" sz="18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Школа\Desktop\IMG_20180814_0943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12" y="4643446"/>
            <a:ext cx="2381267" cy="1785950"/>
          </a:xfrm>
          <a:prstGeom prst="rect">
            <a:avLst/>
          </a:prstGeom>
          <a:ln w="952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8" name="Picture 4" descr="C:\Users\Школа\Desktop\ГК\IMG_20170901_133011.jpg"/>
          <p:cNvPicPr>
            <a:picLocks noChangeAspect="1" noChangeArrowheads="1"/>
          </p:cNvPicPr>
          <p:nvPr/>
        </p:nvPicPr>
        <p:blipFill>
          <a:blip r:embed="rId3" cstate="print"/>
          <a:srcRect l="49636" t="28468" r="15326" b="43064"/>
          <a:stretch>
            <a:fillRect/>
          </a:stretch>
        </p:blipFill>
        <p:spPr bwMode="auto">
          <a:xfrm>
            <a:off x="500034" y="857232"/>
            <a:ext cx="2786082" cy="3018255"/>
          </a:xfrm>
          <a:prstGeom prst="rect">
            <a:avLst/>
          </a:prstGeom>
          <a:ln w="952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4143372" y="714356"/>
            <a:ext cx="4572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Визитная карточка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786182" y="1571612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buNone/>
            </a:pPr>
            <a:r>
              <a:rPr lang="ru-RU" sz="3600" b="1" i="1" dirty="0" smtClean="0">
                <a:solidFill>
                  <a:srgbClr val="00823B"/>
                </a:solidFill>
                <a:latin typeface="Monotype Corsiva" pitchFamily="66" charset="0"/>
              </a:rPr>
              <a:t> Скворцова</a:t>
            </a:r>
          </a:p>
          <a:p>
            <a:pPr algn="ctr">
              <a:buNone/>
            </a:pPr>
            <a:r>
              <a:rPr lang="ru-RU" sz="3600" b="1" i="1" dirty="0" smtClean="0">
                <a:solidFill>
                  <a:srgbClr val="00823B"/>
                </a:solidFill>
                <a:latin typeface="Monotype Corsiva" pitchFamily="66" charset="0"/>
              </a:rPr>
              <a:t>  Галина</a:t>
            </a:r>
          </a:p>
          <a:p>
            <a:pPr algn="ctr">
              <a:buNone/>
            </a:pPr>
            <a:r>
              <a:rPr lang="ru-RU" sz="3600" b="1" i="1" dirty="0" smtClean="0">
                <a:solidFill>
                  <a:srgbClr val="00823B"/>
                </a:solidFill>
                <a:latin typeface="Monotype Corsiva" pitchFamily="66" charset="0"/>
              </a:rPr>
              <a:t> Константиновна</a:t>
            </a:r>
            <a:endParaRPr lang="ru-RU" sz="3600" dirty="0">
              <a:solidFill>
                <a:srgbClr val="00823B"/>
              </a:solidFill>
              <a:latin typeface="Monotype Corsiva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357554" y="3071810"/>
            <a:ext cx="578644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ru-RU" b="1" i="1" dirty="0" smtClean="0">
              <a:latin typeface="Times New Roman" pitchFamily="18" charset="0"/>
            </a:endParaRPr>
          </a:p>
          <a:p>
            <a:pPr>
              <a:buNone/>
            </a:pP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Кредо: Через активную организацию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жизни в школе ученик придет к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умению войти в жизнь.  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Л.С. </a:t>
            </a:r>
            <a:r>
              <a:rPr lang="ru-RU" b="1" i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Выготский</a:t>
            </a:r>
            <a:endParaRPr lang="ru-RU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Содержимое 9"/>
          <p:cNvGraphicFramePr>
            <a:graphicFrameLocks noGrp="1"/>
          </p:cNvGraphicFramePr>
          <p:nvPr>
            <p:ph sz="half" idx="2"/>
          </p:nvPr>
        </p:nvGraphicFramePr>
        <p:xfrm>
          <a:off x="-468560" y="2060848"/>
          <a:ext cx="6192688" cy="4797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ямоугольник 7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9144000" cy="1846659"/>
          </a:xfr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i="1" u="sng" dirty="0" smtClean="0">
                <a:solidFill>
                  <a:schemeClr val="bg1"/>
                </a:solidFill>
                <a:latin typeface="Monotype Corsiva" pitchFamily="66" charset="0"/>
                <a:cs typeface="Times New Roman" pitchFamily="18" charset="0"/>
                <a:hlinkClick r:id="rId6" action="ppaction://hlinksldjump"/>
              </a:rPr>
              <a:t>Деятельностный аспект личного вклада педагога  в развитие образования</a:t>
            </a:r>
            <a:r>
              <a:rPr lang="ru-RU" sz="2600" b="1" i="1" u="sng" dirty="0" smtClean="0">
                <a:solidFill>
                  <a:schemeClr val="bg1"/>
                </a:solidFill>
                <a:latin typeface="Times New Roman" pitchFamily="18" charset="0"/>
                <a:hlinkClick r:id="rId6" action="ppaction://hlinksldjump"/>
              </a:rPr>
              <a:t>   </a:t>
            </a:r>
            <a:r>
              <a:rPr lang="ru-RU" sz="2800" b="1" i="1" dirty="0" smtClean="0">
                <a:solidFill>
                  <a:schemeClr val="bg1"/>
                </a:solidFill>
                <a:latin typeface="Monotype Corsiva" pitchFamily="66" charset="0"/>
                <a:cs typeface="Times New Roman" pitchFamily="18" charset="0"/>
                <a:hlinkClick r:id="rId6" action="ppaction://hlinksldjump"/>
              </a:rPr>
              <a:t/>
            </a:r>
            <a:br>
              <a:rPr lang="ru-RU" sz="2800" b="1" i="1" dirty="0" smtClean="0">
                <a:solidFill>
                  <a:schemeClr val="bg1"/>
                </a:solidFill>
                <a:latin typeface="Monotype Corsiva" pitchFamily="66" charset="0"/>
                <a:cs typeface="Times New Roman" pitchFamily="18" charset="0"/>
                <a:hlinkClick r:id="rId6" action="ppaction://hlinksldjump"/>
              </a:rPr>
            </a:br>
            <a:r>
              <a:rPr lang="ru-RU" sz="1800" b="1" i="1" dirty="0" smtClean="0">
                <a:latin typeface="Times New Roman" pitchFamily="18" charset="0"/>
                <a:cs typeface="Times New Roman" pitchFamily="18" charset="0"/>
                <a:hlinkClick r:id="rId6" action="ppaction://hlinksldjump"/>
              </a:rPr>
              <a:t>Комплекс мероприятий  </a:t>
            </a:r>
            <a:br>
              <a:rPr lang="ru-RU" sz="1800" b="1" i="1" dirty="0" smtClean="0">
                <a:latin typeface="Times New Roman" pitchFamily="18" charset="0"/>
                <a:cs typeface="Times New Roman" pitchFamily="18" charset="0"/>
                <a:hlinkClick r:id="rId6" action="ppaction://hlinksldjump"/>
              </a:rPr>
            </a:br>
            <a:r>
              <a:rPr lang="ru-RU" sz="1800" b="1" i="1" dirty="0" smtClean="0">
                <a:latin typeface="Times New Roman" pitchFamily="18" charset="0"/>
                <a:cs typeface="Times New Roman" pitchFamily="18" charset="0"/>
                <a:hlinkClick r:id="rId6" action="ppaction://hlinksldjump"/>
              </a:rPr>
              <a:t>по формированию жизненной компетенции детей с ОВЗ </a:t>
            </a:r>
            <a:br>
              <a:rPr lang="ru-RU" sz="1800" b="1" i="1" dirty="0" smtClean="0">
                <a:latin typeface="Times New Roman" pitchFamily="18" charset="0"/>
                <a:cs typeface="Times New Roman" pitchFamily="18" charset="0"/>
                <a:hlinkClick r:id="rId6" action="ppaction://hlinksldjump"/>
              </a:rPr>
            </a:br>
            <a:r>
              <a:rPr lang="ru-RU" sz="1800" b="1" i="1" dirty="0" smtClean="0">
                <a:latin typeface="Times New Roman" pitchFamily="18" charset="0"/>
                <a:cs typeface="Times New Roman" pitchFamily="18" charset="0"/>
                <a:hlinkClick r:id="rId6" action="ppaction://hlinksldjump"/>
              </a:rPr>
              <a:t> на уроках СБО  и внеурочной деятельности</a:t>
            </a:r>
            <a:br>
              <a:rPr lang="ru-RU" sz="1800" b="1" i="1" dirty="0" smtClean="0">
                <a:latin typeface="Times New Roman" pitchFamily="18" charset="0"/>
                <a:cs typeface="Times New Roman" pitchFamily="18" charset="0"/>
                <a:hlinkClick r:id="rId6" action="ppaction://hlinksldjump"/>
              </a:rPr>
            </a:br>
            <a:r>
              <a:rPr lang="ru-RU" sz="1800" b="1" i="1" dirty="0" smtClean="0">
                <a:latin typeface="Times New Roman" pitchFamily="18" charset="0"/>
                <a:cs typeface="Times New Roman" pitchFamily="18" charset="0"/>
                <a:hlinkClick r:id="rId6" action="ppaction://hlinksldjump"/>
              </a:rPr>
              <a:t> с  использованием эффективных методов  и приёмов</a:t>
            </a:r>
            <a:r>
              <a:rPr lang="ru-RU" sz="1600" b="1" i="1" dirty="0" smtClean="0">
                <a:solidFill>
                  <a:srgbClr val="00823B"/>
                </a:solidFill>
                <a:latin typeface="Times New Roman" pitchFamily="18" charset="0"/>
                <a:cs typeface="Times New Roman" pitchFamily="18" charset="0"/>
                <a:hlinkClick r:id="rId6" action="ppaction://hlinksldjump"/>
              </a:rPr>
              <a:t/>
            </a:r>
            <a:br>
              <a:rPr lang="ru-RU" sz="1600" b="1" i="1" dirty="0" smtClean="0">
                <a:solidFill>
                  <a:srgbClr val="00823B"/>
                </a:solidFill>
                <a:latin typeface="Times New Roman" pitchFamily="18" charset="0"/>
                <a:cs typeface="Times New Roman" pitchFamily="18" charset="0"/>
                <a:hlinkClick r:id="rId6" action="ppaction://hlinksldjump"/>
              </a:rPr>
            </a:br>
            <a:r>
              <a:rPr lang="ru-RU" sz="1600" b="1" i="1" dirty="0" smtClean="0">
                <a:latin typeface="Monotype Corsiva" pitchFamily="66" charset="0"/>
                <a:cs typeface="Times New Roman" pitchFamily="18" charset="0"/>
                <a:hlinkClick r:id="rId6" action="ppaction://hlinksldjump"/>
              </a:rPr>
              <a:t>  </a:t>
            </a:r>
            <a:endParaRPr lang="ru-RU" sz="1600" b="1" i="1" dirty="0">
              <a:latin typeface="Monotype Corsiva" pitchFamily="66" charset="0"/>
              <a:cs typeface="Times New Roman" pitchFamily="18" charset="0"/>
              <a:hlinkClick r:id="rId6" action="ppaction://hlinksldjump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half" idx="1"/>
          </p:nvPr>
        </p:nvSpPr>
        <p:spPr>
          <a:xfrm>
            <a:off x="9144000" y="4437112"/>
            <a:ext cx="3106688" cy="2913187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11" name="Схема 10"/>
          <p:cNvGraphicFramePr/>
          <p:nvPr/>
        </p:nvGraphicFramePr>
        <p:xfrm>
          <a:off x="5004048" y="2276872"/>
          <a:ext cx="4499992" cy="37444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8553128" cy="492664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Monotype Corsiva" pitchFamily="66" charset="0"/>
              </a:rPr>
              <a:t>Диапазон личного вклада педагога</a:t>
            </a:r>
            <a:br>
              <a:rPr lang="ru-RU" sz="2800" b="1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2800" b="1" dirty="0" smtClean="0">
                <a:solidFill>
                  <a:schemeClr val="bg1"/>
                </a:solidFill>
                <a:latin typeface="Monotype Corsiva" pitchFamily="66" charset="0"/>
              </a:rPr>
              <a:t> в развитие образования и степень его новизны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613376" y="4221088"/>
            <a:ext cx="2530624" cy="1988840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1043608" y="1340768"/>
          <a:ext cx="7056784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Рисунок 5" descr="C:\Users\Школа\Desktop\фото аттестация\P1040909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16638" y="4509120"/>
            <a:ext cx="2427362" cy="195527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660232" y="1340768"/>
            <a:ext cx="2232248" cy="176554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C:\Users\Школа\Desktop\Моя семья\фото с телефона\IMG_20180412_134917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23528" y="1268760"/>
            <a:ext cx="2088232" cy="203529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 descr="C:\Users\Школа\Desktop\воспитательная  работа\воспит. работа родители\Анохины в школу БК\1 сентября\IMG_3383.JPG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23528" y="4725144"/>
            <a:ext cx="2448272" cy="178356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i="1" dirty="0" smtClean="0">
                <a:solidFill>
                  <a:schemeClr val="bg1"/>
                </a:solidFill>
                <a:latin typeface="Monotype Corsiva" pitchFamily="66" charset="0"/>
                <a:cs typeface="Times New Roman" pitchFamily="18" charset="0"/>
              </a:rPr>
              <a:t>Результативность профессиональной педагогической деятельности и достигнутые эффекты</a:t>
            </a:r>
            <a:r>
              <a:rPr lang="ru-RU" b="1" i="1" dirty="0" smtClean="0">
                <a:solidFill>
                  <a:schemeClr val="bg1"/>
                </a:solidFill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chemeClr val="bg1"/>
                </a:solidFill>
                <a:latin typeface="Monotype Corsiva" pitchFamily="66" charset="0"/>
                <a:cs typeface="Times New Roman" pitchFamily="18" charset="0"/>
              </a:rPr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67544" y="1700808"/>
          <a:ext cx="7859216" cy="432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33" name="Rectangle 2"/>
          <p:cNvSpPr>
            <a:spLocks noChangeArrowheads="1"/>
          </p:cNvSpPr>
          <p:nvPr/>
        </p:nvSpPr>
        <p:spPr bwMode="auto">
          <a:xfrm>
            <a:off x="395288" y="260350"/>
            <a:ext cx="7921625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i="1" dirty="0">
                <a:solidFill>
                  <a:schemeClr val="bg1"/>
                </a:solidFill>
                <a:latin typeface="Monotype Corsiva" pitchFamily="66" charset="0"/>
                <a:cs typeface="Times New Roman" pitchFamily="18" charset="0"/>
              </a:rPr>
              <a:t>Результативность профессиональной педагогической деятельности и достигнутые эффекты</a:t>
            </a:r>
          </a:p>
        </p:txBody>
      </p:sp>
      <p:graphicFrame>
        <p:nvGraphicFramePr>
          <p:cNvPr id="7" name="Диаграмма 9"/>
          <p:cNvGraphicFramePr>
            <a:graphicFrameLocks/>
          </p:cNvGraphicFramePr>
          <p:nvPr/>
        </p:nvGraphicFramePr>
        <p:xfrm>
          <a:off x="0" y="1700808"/>
          <a:ext cx="4427984" cy="2520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29" name="Rectangle 74"/>
          <p:cNvSpPr>
            <a:spLocks noChangeArrowheads="1"/>
          </p:cNvSpPr>
          <p:nvPr/>
        </p:nvSpPr>
        <p:spPr bwMode="auto">
          <a:xfrm>
            <a:off x="0" y="1278801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ru-RU" altLang="ru-RU" sz="2000" b="1" dirty="0">
                <a:latin typeface="Calibri" pitchFamily="34" charset="0"/>
                <a:cs typeface="Times New Roman" pitchFamily="18" charset="0"/>
              </a:rPr>
              <a:t>Анализ уровня </a:t>
            </a:r>
            <a:r>
              <a:rPr lang="ru-RU" altLang="ru-RU" sz="2000" b="1" dirty="0" smtClean="0">
                <a:latin typeface="Calibri" pitchFamily="34" charset="0"/>
                <a:cs typeface="Times New Roman" pitchFamily="18" charset="0"/>
              </a:rPr>
              <a:t>«</a:t>
            </a:r>
            <a:r>
              <a:rPr lang="ru-RU" altLang="ru-RU" sz="2000" b="1" dirty="0" smtClean="0">
                <a:latin typeface="Calibri" pitchFamily="34" charset="0"/>
                <a:cs typeface="Times New Roman" pitchFamily="18" charset="0"/>
              </a:rPr>
              <a:t>жизненной </a:t>
            </a:r>
            <a:r>
              <a:rPr lang="ru-RU" altLang="ru-RU" sz="2000" b="1" dirty="0" smtClean="0">
                <a:latin typeface="Calibri" pitchFamily="34" charset="0"/>
                <a:cs typeface="Times New Roman" pitchFamily="18" charset="0"/>
              </a:rPr>
              <a:t>компетенции»</a:t>
            </a:r>
            <a:endParaRPr lang="ru-RU" altLang="ru-RU" sz="2000" b="1" dirty="0"/>
          </a:p>
          <a:p>
            <a:pPr algn="ctr" eaLnBrk="0" hangingPunct="0"/>
            <a:endParaRPr lang="ru-RU" altLang="ru-RU" sz="2000" b="1" dirty="0"/>
          </a:p>
        </p:txBody>
      </p:sp>
      <p:graphicFrame>
        <p:nvGraphicFramePr>
          <p:cNvPr id="8" name="Диаграмма 9"/>
          <p:cNvGraphicFramePr>
            <a:graphicFrameLocks/>
          </p:cNvGraphicFramePr>
          <p:nvPr/>
        </p:nvGraphicFramePr>
        <p:xfrm>
          <a:off x="4572000" y="1772816"/>
          <a:ext cx="4355976" cy="2448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Диаграмма 9"/>
          <p:cNvGraphicFramePr>
            <a:graphicFrameLocks/>
          </p:cNvGraphicFramePr>
          <p:nvPr/>
        </p:nvGraphicFramePr>
        <p:xfrm>
          <a:off x="1907704" y="4221088"/>
          <a:ext cx="4896544" cy="2304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060848"/>
            <a:ext cx="4392488" cy="1431032"/>
          </a:xfrm>
        </p:spPr>
        <p:txBody>
          <a:bodyPr/>
          <a:lstStyle/>
          <a:p>
            <a:pPr algn="l">
              <a:buFont typeface="Wingdings" pitchFamily="2" charset="2"/>
              <a:buChar char="Ø"/>
            </a:pPr>
            <a:r>
              <a:rPr lang="ru-RU" altLang="ru-RU" sz="2000" b="1" i="1" dirty="0" smtClean="0">
                <a:solidFill>
                  <a:srgbClr val="000000"/>
                </a:solidFill>
                <a:latin typeface="Times New Roman" pitchFamily="18" charset="0"/>
              </a:rPr>
              <a:t>Открытые уроки, внеклассные      мероприятия.</a:t>
            </a:r>
            <a:br>
              <a:rPr lang="ru-RU" altLang="ru-RU" sz="2000" b="1" i="1" dirty="0" smtClean="0">
                <a:solidFill>
                  <a:srgbClr val="000000"/>
                </a:solidFill>
                <a:latin typeface="Times New Roman" pitchFamily="18" charset="0"/>
              </a:rPr>
            </a:br>
            <a:r>
              <a:rPr lang="ru-RU" sz="2000" b="1" u="sng" dirty="0" smtClean="0">
                <a:latin typeface="Hortensia" pitchFamily="2" charset="0"/>
              </a:rPr>
              <a:t/>
            </a:r>
            <a:br>
              <a:rPr lang="ru-RU" sz="2000" b="1" u="sng" dirty="0" smtClean="0">
                <a:latin typeface="Hortensia" pitchFamily="2" charset="0"/>
              </a:rPr>
            </a:br>
            <a:endParaRPr lang="ru-RU" altLang="ru-RU" sz="1800" b="1" i="1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8" name="Содержимое 7" descr="IMG_20181122_211507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 l="20" t="4339" r="4687" b="5978"/>
          <a:stretch>
            <a:fillRect/>
          </a:stretch>
        </p:blipFill>
        <p:spPr>
          <a:xfrm rot="5400000">
            <a:off x="7098260" y="4287116"/>
            <a:ext cx="1872209" cy="1452121"/>
          </a:xfrm>
        </p:spPr>
      </p:pic>
      <p:pic>
        <p:nvPicPr>
          <p:cNvPr id="9" name="Содержимое 8" descr="IMG_20181122_211442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rcRect l="5350" t="2886" r="4817" b="3978"/>
          <a:stretch>
            <a:fillRect/>
          </a:stretch>
        </p:blipFill>
        <p:spPr>
          <a:xfrm rot="10800000">
            <a:off x="6084168" y="4293096"/>
            <a:ext cx="1543937" cy="1944215"/>
          </a:xfr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1043608" y="3501008"/>
            <a:ext cx="5482952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2000" b="1" i="1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j-ea"/>
              <a:cs typeface="+mj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3789040"/>
            <a:ext cx="495029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u="sng" dirty="0" smtClean="0">
                <a:latin typeface="Hortensia" pitchFamily="2" charset="0"/>
              </a:rPr>
              <a:t>Методический уровень</a:t>
            </a:r>
          </a:p>
          <a:p>
            <a:pPr>
              <a:spcBef>
                <a:spcPct val="50000"/>
              </a:spcBef>
              <a:buFont typeface="Wingdings" pitchFamily="2" charset="2"/>
              <a:buChar char="Ш"/>
            </a:pPr>
            <a:r>
              <a:rPr lang="ru-RU" altLang="ru-RU" b="1" i="1" dirty="0" smtClean="0">
                <a:solidFill>
                  <a:srgbClr val="000000"/>
                </a:solidFill>
                <a:latin typeface="Times New Roman" pitchFamily="18" charset="0"/>
              </a:rPr>
              <a:t>Методические разработки уроков, внеклассных мероприятий, родительских собраний</a:t>
            </a:r>
          </a:p>
          <a:p>
            <a:pPr>
              <a:spcBef>
                <a:spcPct val="50000"/>
              </a:spcBef>
              <a:buFont typeface="Wingdings" pitchFamily="2" charset="2"/>
              <a:buChar char="Ш"/>
            </a:pPr>
            <a:r>
              <a:rPr lang="ru-RU" altLang="ru-RU" b="1" i="1" dirty="0" smtClean="0">
                <a:solidFill>
                  <a:srgbClr val="000000"/>
                </a:solidFill>
                <a:latin typeface="Times New Roman" pitchFamily="18" charset="0"/>
              </a:rPr>
              <a:t> Публикации в Интернете</a:t>
            </a:r>
          </a:p>
          <a:p>
            <a:pPr>
              <a:spcBef>
                <a:spcPct val="50000"/>
              </a:spcBef>
              <a:buFont typeface="Wingdings" pitchFamily="2" charset="2"/>
              <a:buChar char="Ш"/>
            </a:pPr>
            <a:r>
              <a:rPr lang="ru-RU" altLang="ru-RU" b="1" i="1" dirty="0" smtClean="0">
                <a:solidFill>
                  <a:srgbClr val="000000"/>
                </a:solidFill>
                <a:latin typeface="Times New Roman" pitchFamily="18" charset="0"/>
              </a:rPr>
              <a:t> Выступления на Педсоветах, ШМО</a:t>
            </a:r>
          </a:p>
          <a:p>
            <a:pPr>
              <a:spcBef>
                <a:spcPct val="50000"/>
              </a:spcBef>
              <a:buFont typeface="Wingdings" pitchFamily="2" charset="2"/>
              <a:buChar char="Ш"/>
            </a:pPr>
            <a:r>
              <a:rPr lang="ru-RU" altLang="ru-RU" b="1" i="1" dirty="0" smtClean="0">
                <a:latin typeface="Times New Roman" pitchFamily="18" charset="0"/>
                <a:cs typeface="Times New Roman" pitchFamily="18" charset="0"/>
              </a:rPr>
              <a:t>Выступление на родительских собраниях</a:t>
            </a:r>
            <a:endParaRPr lang="ru-RU" alt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51520" y="188640"/>
            <a:ext cx="889248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err="1" smtClean="0">
                <a:solidFill>
                  <a:schemeClr val="bg1"/>
                </a:solidFill>
                <a:latin typeface="Monotype Corsiva" pitchFamily="66" charset="0"/>
                <a:cs typeface="Courier New" pitchFamily="49" charset="0"/>
              </a:rPr>
              <a:t>Транслируемость</a:t>
            </a:r>
            <a:r>
              <a:rPr lang="ru-RU" sz="2800" b="1" dirty="0" smtClean="0">
                <a:solidFill>
                  <a:schemeClr val="bg1"/>
                </a:solidFill>
                <a:latin typeface="Monotype Corsiva" pitchFamily="66" charset="0"/>
                <a:cs typeface="Courier New" pitchFamily="49" charset="0"/>
              </a:rPr>
              <a:t> практических достижений профессиональной деятельности </a:t>
            </a:r>
            <a:r>
              <a:rPr lang="ru-RU" sz="2800" b="1" dirty="0" smtClean="0">
                <a:latin typeface="Monotype Corsiva" pitchFamily="66" charset="0"/>
              </a:rPr>
              <a:t/>
            </a:r>
            <a:br>
              <a:rPr lang="ru-RU" sz="2800" b="1" dirty="0" smtClean="0">
                <a:latin typeface="Monotype Corsiva" pitchFamily="66" charset="0"/>
              </a:rPr>
            </a:br>
            <a:endParaRPr lang="ru-RU" sz="2800" b="1" dirty="0">
              <a:latin typeface="Monotype Corsiva" pitchFamily="66" charset="0"/>
            </a:endParaRP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395536" y="2780928"/>
            <a:ext cx="3392760" cy="647328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ru-RU" alt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+mj-cs"/>
              </a:rPr>
              <a:t>Участие в семинарах, социальных проектах</a:t>
            </a:r>
            <a:r>
              <a:rPr kumimoji="0" lang="ru-RU" sz="20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ortensia" pitchFamily="2" charset="0"/>
                <a:ea typeface="+mj-ea"/>
                <a:cs typeface="+mj-cs"/>
              </a:rPr>
              <a:t/>
            </a:r>
            <a:br>
              <a:rPr kumimoji="0" lang="ru-RU" sz="20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ortensia" pitchFamily="2" charset="0"/>
                <a:ea typeface="+mj-ea"/>
                <a:cs typeface="+mj-cs"/>
              </a:rPr>
            </a:br>
            <a:endParaRPr kumimoji="0" lang="ru-RU" altLang="ru-RU" sz="1800" b="1" i="1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j-ea"/>
              <a:cs typeface="+mj-cs"/>
            </a:endParaRPr>
          </a:p>
        </p:txBody>
      </p:sp>
      <p:pic>
        <p:nvPicPr>
          <p:cNvPr id="2050" name="Picture 2" descr="C:\Users\Admin\Desktop\IMG_20181122_211455.jpg"/>
          <p:cNvPicPr>
            <a:picLocks noChangeAspect="1" noChangeArrowheads="1"/>
          </p:cNvPicPr>
          <p:nvPr/>
        </p:nvPicPr>
        <p:blipFill>
          <a:blip r:embed="rId4" cstate="print"/>
          <a:srcRect l="4253" r="6427" b="6452"/>
          <a:stretch>
            <a:fillRect/>
          </a:stretch>
        </p:blipFill>
        <p:spPr bwMode="auto">
          <a:xfrm>
            <a:off x="5004048" y="4581128"/>
            <a:ext cx="1548172" cy="2016224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251520" y="1484784"/>
            <a:ext cx="35466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u="sng" dirty="0" smtClean="0">
                <a:latin typeface="Hortensia" pitchFamily="2" charset="0"/>
              </a:rPr>
              <a:t>Практический уровень</a:t>
            </a:r>
          </a:p>
        </p:txBody>
      </p:sp>
      <p:pic>
        <p:nvPicPr>
          <p:cNvPr id="13" name="Рисунок 12" descr="C:\Users\Admin\Desktop\защита\IMG_20181122_210948.jpg"/>
          <p:cNvPicPr/>
          <p:nvPr/>
        </p:nvPicPr>
        <p:blipFill>
          <a:blip r:embed="rId5" cstate="print"/>
          <a:srcRect t="4152" r="9208"/>
          <a:stretch>
            <a:fillRect/>
          </a:stretch>
        </p:blipFill>
        <p:spPr bwMode="auto">
          <a:xfrm rot="10800000">
            <a:off x="4860032" y="1772816"/>
            <a:ext cx="1544384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C:\Users\Школа\AppData\Local\Microsoft\Windows\INetCache\Content.Word\IMG_20181129_230307.jpg"/>
          <p:cNvPicPr/>
          <p:nvPr/>
        </p:nvPicPr>
        <p:blipFill>
          <a:blip r:embed="rId6" cstate="print"/>
          <a:srcRect t="12500"/>
          <a:stretch>
            <a:fillRect/>
          </a:stretch>
        </p:blipFill>
        <p:spPr bwMode="auto">
          <a:xfrm>
            <a:off x="6660232" y="1772816"/>
            <a:ext cx="1800200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Monotype Corsiva" pitchFamily="66" charset="0"/>
              </a:rPr>
              <a:t>Литература</a:t>
            </a:r>
            <a:br>
              <a:rPr lang="ru-RU" sz="2800" b="1" dirty="0" smtClean="0">
                <a:solidFill>
                  <a:schemeClr val="bg1"/>
                </a:solidFill>
                <a:latin typeface="Monotype Corsiva" pitchFamily="66" charset="0"/>
              </a:rPr>
            </a:br>
            <a:endParaRPr lang="ru-RU" sz="2800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03040" y="714762"/>
            <a:ext cx="8029400" cy="5386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1.Приказ Министерства образования науки РФ об утверждении образовательных стандартов для детей с ОВЗ от 19.12.2014г.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Адаптированная основная образовательная программа обучающихся с нарушениями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опорно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двигательного аппарата и умственной отсталостью.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Программы специальной (коррекционной) образовательной школы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VIII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вида 5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9 классы под ред. В.В.Воронковой. Сборник №1. Москва, ВЛАДОС, 2011г.)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 Смирнова Е.Ю., Панова Н.В. Уроки социально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бытовой ориентировки в специальной (коррекционной) общеобразовательной школе. (Москва,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Владос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2012г.)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5.Программа воспитания и обучения в детском саду под редакцией Васильевой М.А. (Москва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Просвещение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1997г.)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6. Воспитание и обучение детей во вспомогательной школе под редакцией Воронковой В.В. (Москва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Школа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Пресс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1994г.)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7.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Худенко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Е.Д., Фёдорова Г.А.  Развитие речи. Учебник для специальных (коррекционных) школ 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VIII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вида. 1 класс, 2 класс, 3класс. Москва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АРКТИ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2007г.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8.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Теленчи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В.И. Гигиенические основы воспитания детей от 3 до 7 лет. Москва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Просвещение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1997г.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9. Львова С.А. Социально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бытовая ориентировка. Развёрнутое тематическое планирование 5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9 классы. Волгоград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Учитель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2011г.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10. Федеральный закон Российской Федерации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 образовании в Российской Федерации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№ 273-ФЗ от 29. 12. 2012г.;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11.Федеральный базисный учебный план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 утверждении учебных планов специальных (коррекционных) образовательных учреждений для обучающихся, воспитанников с отклонениями в развитии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№ 29/2065-п от 10. 04. 2002г.;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12. Порядок организации и осуществления образовательной деятельности по основным общеобразовательным программам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образовательным программам начального общего, основного общего и среднего общего образования № 1015 от 30. 08. 2013г.;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13. http:// nsportal.ru/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14. easyen.ru / load/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klassnye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chasy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/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raznye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/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15.prezentacii.com /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istorii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//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obzh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/  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827584" y="1628800"/>
            <a:ext cx="7329487" cy="2736850"/>
          </a:xfrm>
        </p:spPr>
        <p:txBody>
          <a:bodyPr/>
          <a:lstStyle/>
          <a:p>
            <a:pPr eaLnBrk="1" hangingPunct="1">
              <a:defRPr/>
            </a:pPr>
            <a:r>
              <a:rPr lang="ru-RU" sz="7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Спасибо </a:t>
            </a:r>
            <a:br>
              <a:rPr lang="ru-RU" sz="7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</a:br>
            <a:r>
              <a:rPr lang="ru-RU" sz="7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за </a:t>
            </a:r>
            <a:br>
              <a:rPr lang="ru-RU" sz="7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</a:br>
            <a:r>
              <a:rPr lang="ru-RU" sz="7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4"/>
          <p:cNvSpPr txBox="1">
            <a:spLocks/>
          </p:cNvSpPr>
          <p:nvPr/>
        </p:nvSpPr>
        <p:spPr>
          <a:xfrm>
            <a:off x="0" y="260648"/>
            <a:ext cx="882015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b="1" dirty="0" smtClean="0">
                <a:solidFill>
                  <a:srgbClr val="005426"/>
                </a:solidFill>
                <a:latin typeface="Times New Roman" pitchFamily="18" charset="0"/>
                <a:cs typeface="Times New Roman" pitchFamily="18" charset="0"/>
              </a:rPr>
              <a:t>Демонстрация и  активные действия демонстрируемым объектом</a:t>
            </a:r>
            <a:r>
              <a:rPr lang="ru-RU" dirty="0" smtClean="0">
                <a:solidFill>
                  <a:srgbClr val="005426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 eaLnBrk="0" hangingPunct="0">
              <a:defRPr/>
            </a:pPr>
            <a:r>
              <a:rPr lang="ru-RU" b="1" u="sng" kern="0" dirty="0">
                <a:solidFill>
                  <a:srgbClr val="333399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u="sng" kern="0" dirty="0">
                <a:solidFill>
                  <a:srgbClr val="333399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i="1" kern="0" dirty="0">
              <a:solidFill>
                <a:srgbClr val="333399">
                  <a:lumMod val="75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4"/>
          <p:cNvSpPr txBox="1">
            <a:spLocks/>
          </p:cNvSpPr>
          <p:nvPr/>
        </p:nvSpPr>
        <p:spPr>
          <a:xfrm>
            <a:off x="395536" y="5013176"/>
            <a:ext cx="1584176" cy="141577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 eaLnBrk="0" hangingPunct="0">
              <a:defRPr/>
            </a:pPr>
            <a:endParaRPr lang="ru-RU" b="1" dirty="0" smtClean="0">
              <a:solidFill>
                <a:srgbClr val="005426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eaLnBrk="0" hangingPunct="0">
              <a:defRPr/>
            </a:pPr>
            <a:r>
              <a:rPr lang="ru-RU" sz="1600" b="1" dirty="0" smtClean="0">
                <a:solidFill>
                  <a:srgbClr val="005426"/>
                </a:solidFill>
                <a:latin typeface="Times New Roman" pitchFamily="18" charset="0"/>
                <a:cs typeface="Times New Roman" pitchFamily="18" charset="0"/>
              </a:rPr>
              <a:t>Натуральные </a:t>
            </a:r>
          </a:p>
          <a:p>
            <a:pPr lvl="0" algn="ctr" eaLnBrk="0" hangingPunct="0">
              <a:defRPr/>
            </a:pPr>
            <a:r>
              <a:rPr lang="ru-RU" sz="1600" b="1" dirty="0" smtClean="0">
                <a:solidFill>
                  <a:srgbClr val="005426"/>
                </a:solidFill>
                <a:latin typeface="Times New Roman" pitchFamily="18" charset="0"/>
                <a:cs typeface="Times New Roman" pitchFamily="18" charset="0"/>
              </a:rPr>
              <a:t>объекты</a:t>
            </a:r>
          </a:p>
          <a:p>
            <a:pPr algn="ctr" eaLnBrk="0" hangingPunct="0">
              <a:defRPr/>
            </a:pPr>
            <a:r>
              <a:rPr lang="ru-RU" b="1" u="sng" kern="0" dirty="0">
                <a:solidFill>
                  <a:srgbClr val="333399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u="sng" kern="0" dirty="0">
                <a:solidFill>
                  <a:srgbClr val="333399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i="1" kern="0" dirty="0">
              <a:solidFill>
                <a:srgbClr val="333399">
                  <a:lumMod val="75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Стрелка влево 1">
            <a:hlinkClick r:id="rId2" action="ppaction://hlinksldjump"/>
          </p:cNvPr>
          <p:cNvSpPr/>
          <p:nvPr/>
        </p:nvSpPr>
        <p:spPr>
          <a:xfrm>
            <a:off x="7524750" y="5807075"/>
            <a:ext cx="1241425" cy="86201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7308304" y="5085184"/>
            <a:ext cx="1080120" cy="33855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lang="ru-RU" sz="1600" b="1" dirty="0" smtClean="0">
                <a:solidFill>
                  <a:srgbClr val="005426"/>
                </a:solidFill>
                <a:latin typeface="Times New Roman" pitchFamily="18" charset="0"/>
                <a:ea typeface="TimesNewRomanPSMT-Identity-H"/>
                <a:cs typeface="Times New Roman" pitchFamily="18" charset="0"/>
              </a:rPr>
              <a:t>М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5426"/>
                </a:solidFill>
                <a:effectLst/>
                <a:latin typeface="Times New Roman" pitchFamily="18" charset="0"/>
                <a:ea typeface="TimesNewRomanPSMT-Identity-H"/>
                <a:cs typeface="Times New Roman" pitchFamily="18" charset="0"/>
              </a:rPr>
              <a:t>одели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5426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3059832" y="800708"/>
            <a:ext cx="1835696" cy="33855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lang="ru-RU" sz="1600" b="1" dirty="0" smtClean="0">
                <a:solidFill>
                  <a:srgbClr val="005426"/>
                </a:solidFill>
                <a:latin typeface="Times New Roman" pitchFamily="18" charset="0"/>
                <a:ea typeface="TimesNewRomanPSMT-Identity-H" charset="-128"/>
                <a:cs typeface="Times New Roman" pitchFamily="18" charset="0"/>
              </a:rPr>
              <a:t>И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5426"/>
                </a:solidFill>
                <a:effectLst/>
                <a:latin typeface="Times New Roman" pitchFamily="18" charset="0"/>
                <a:ea typeface="TimesNewRomanPSMT-Identity-H" charset="-128"/>
                <a:cs typeface="Times New Roman" pitchFamily="18" charset="0"/>
              </a:rPr>
              <a:t>зображения 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5426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24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87310" y="4987363"/>
            <a:ext cx="1368797" cy="114295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246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1196752"/>
            <a:ext cx="1176784" cy="12762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246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08304" y="1268760"/>
            <a:ext cx="1580084" cy="120969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2469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20072" y="1196752"/>
            <a:ext cx="1677318" cy="133366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2472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23928" y="4869160"/>
            <a:ext cx="1224136" cy="13252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2473" name="Picture 9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23528" y="3212976"/>
            <a:ext cx="1407865" cy="15121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2475" name="Picture 11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995936" y="3051581"/>
            <a:ext cx="2176188" cy="14107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9" name="Picture 10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339752" y="4941168"/>
            <a:ext cx="1174254" cy="15841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2476" name="Picture 1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419872" y="1340768"/>
            <a:ext cx="1619672" cy="122252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2477" name="Picture 13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835696" y="1196752"/>
            <a:ext cx="1179835" cy="12199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2" name="Рисунок 21" descr="G:\ФОТО\SAM_6764.JPG"/>
          <p:cNvPicPr/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051720" y="3212976"/>
            <a:ext cx="1512168" cy="139074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3" name="Рисунок 22" descr="G:\ФОТО\SAM_6723.JPG"/>
          <p:cNvPicPr/>
          <p:nvPr/>
        </p:nvPicPr>
        <p:blipFill>
          <a:blip r:embed="rId14" cstate="print"/>
          <a:srcRect r="31213" b="19231"/>
          <a:stretch>
            <a:fillRect/>
          </a:stretch>
        </p:blipFill>
        <p:spPr bwMode="auto">
          <a:xfrm>
            <a:off x="6588224" y="3140968"/>
            <a:ext cx="1643138" cy="1447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7" name="Rectangle 2"/>
          <p:cNvSpPr>
            <a:spLocks noChangeArrowheads="1"/>
          </p:cNvSpPr>
          <p:nvPr/>
        </p:nvSpPr>
        <p:spPr bwMode="auto">
          <a:xfrm>
            <a:off x="2699792" y="2708920"/>
            <a:ext cx="2880320" cy="33855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lang="ru-RU" sz="1600" b="1" dirty="0" smtClean="0">
                <a:solidFill>
                  <a:srgbClr val="005426"/>
                </a:solidFill>
                <a:latin typeface="Times New Roman" pitchFamily="18" charset="0"/>
                <a:ea typeface="TimesNewRomanPSMT-Identity-H" charset="-128"/>
                <a:cs typeface="Times New Roman" pitchFamily="18" charset="0"/>
              </a:rPr>
              <a:t>Реальные объекты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5426"/>
                </a:solidFill>
                <a:effectLst/>
                <a:latin typeface="Times New Roman" pitchFamily="18" charset="0"/>
                <a:ea typeface="TimesNewRomanPSMT-Identity-H" charset="-128"/>
                <a:cs typeface="Times New Roman" pitchFamily="18" charset="0"/>
              </a:rPr>
              <a:t> 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5426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1975"/>
          </a:xfrm>
        </p:spPr>
        <p:txBody>
          <a:bodyPr/>
          <a:lstStyle/>
          <a:p>
            <a:r>
              <a:rPr lang="ru-RU" sz="2400" b="1" dirty="0" smtClean="0">
                <a:solidFill>
                  <a:srgbClr val="005426"/>
                </a:solidFill>
                <a:latin typeface="Times New Roman" pitchFamily="18" charset="0"/>
                <a:cs typeface="Times New Roman" pitchFamily="18" charset="0"/>
              </a:rPr>
              <a:t> Использование        проблемных           ситуаций</a:t>
            </a:r>
            <a:r>
              <a:rPr lang="ru-RU" sz="2400" dirty="0" smtClean="0">
                <a:solidFill>
                  <a:srgbClr val="005426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  <p:sp>
        <p:nvSpPr>
          <p:cNvPr id="3" name="Заголовок 4"/>
          <p:cNvSpPr txBox="1">
            <a:spLocks/>
          </p:cNvSpPr>
          <p:nvPr/>
        </p:nvSpPr>
        <p:spPr>
          <a:xfrm>
            <a:off x="1619250" y="3716338"/>
            <a:ext cx="2038350" cy="6477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b="1" u="sng" kern="0" dirty="0">
                <a:solidFill>
                  <a:srgbClr val="333399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u="sng" kern="0" dirty="0">
                <a:solidFill>
                  <a:srgbClr val="333399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i="1" u="sng" kern="0" dirty="0">
              <a:solidFill>
                <a:srgbClr val="333399">
                  <a:lumMod val="75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4"/>
          <p:cNvSpPr txBox="1">
            <a:spLocks/>
          </p:cNvSpPr>
          <p:nvPr/>
        </p:nvSpPr>
        <p:spPr>
          <a:xfrm>
            <a:off x="5838825" y="3168650"/>
            <a:ext cx="2038350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b="1" u="sng" kern="0" dirty="0">
                <a:solidFill>
                  <a:srgbClr val="333399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u="sng" kern="0" dirty="0">
                <a:solidFill>
                  <a:srgbClr val="333399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i="1" u="sng" kern="0" dirty="0">
              <a:solidFill>
                <a:srgbClr val="333399">
                  <a:lumMod val="75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555776" y="1052736"/>
            <a:ext cx="3275856" cy="64633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 eaLnBrk="0" hangingPunct="0">
              <a:defRPr/>
            </a:pPr>
            <a:r>
              <a:rPr lang="ru-RU" b="1" dirty="0" smtClean="0">
                <a:solidFill>
                  <a:srgbClr val="005426"/>
                </a:solidFill>
                <a:latin typeface="Times New Roman" pitchFamily="18" charset="0"/>
                <a:cs typeface="Times New Roman" pitchFamily="18" charset="0"/>
              </a:rPr>
              <a:t>Решение проблемных задач</a:t>
            </a:r>
          </a:p>
          <a:p>
            <a:pPr algn="ctr" eaLnBrk="0" hangingPunct="0">
              <a:defRPr/>
            </a:pPr>
            <a:endParaRPr lang="ru-RU" b="1" kern="0" dirty="0">
              <a:solidFill>
                <a:srgbClr val="00542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64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12063" y="5973763"/>
            <a:ext cx="1268412" cy="88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1547664" y="3717032"/>
            <a:ext cx="5112568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5426"/>
                </a:solidFill>
                <a:latin typeface="Times New Roman" pitchFamily="18" charset="0"/>
                <a:cs typeface="Times New Roman" pitchFamily="18" charset="0"/>
              </a:rPr>
              <a:t>Нахождение правильного выхода из ситуации</a:t>
            </a:r>
            <a:endParaRPr lang="ru-RU" b="1" dirty="0">
              <a:solidFill>
                <a:srgbClr val="00542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553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20398" y="1988840"/>
            <a:ext cx="1795817" cy="13799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5539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87824" y="4437112"/>
            <a:ext cx="2016224" cy="18722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5540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36096" y="4480638"/>
            <a:ext cx="2701355" cy="16328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7" cstate="print"/>
          <a:srcRect t="9450"/>
          <a:stretch>
            <a:fillRect/>
          </a:stretch>
        </p:blipFill>
        <p:spPr bwMode="auto">
          <a:xfrm>
            <a:off x="6732240" y="2060848"/>
            <a:ext cx="2019300" cy="13799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51520" y="2007770"/>
            <a:ext cx="1872208" cy="138002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5541" name="Picture 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411760" y="1988840"/>
            <a:ext cx="2045369" cy="13929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5542" name="Picture 6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79512" y="4437112"/>
            <a:ext cx="2464273" cy="17281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>
          <a:xfrm>
            <a:off x="468313" y="476250"/>
            <a:ext cx="8229600" cy="1143000"/>
          </a:xfrm>
        </p:spPr>
        <p:txBody>
          <a:bodyPr/>
          <a:lstStyle/>
          <a:p>
            <a:r>
              <a:rPr lang="ru-RU" b="1" i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mtClean="0"/>
          </a:p>
        </p:txBody>
      </p:sp>
      <p:sp>
        <p:nvSpPr>
          <p:cNvPr id="24579" name="Прямоугольник 2"/>
          <p:cNvSpPr>
            <a:spLocks noChangeArrowheads="1"/>
          </p:cNvSpPr>
          <p:nvPr/>
        </p:nvSpPr>
        <p:spPr bwMode="auto">
          <a:xfrm>
            <a:off x="254000" y="131763"/>
            <a:ext cx="45815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b="1" dirty="0">
              <a:solidFill>
                <a:srgbClr val="262673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rgbClr val="000000"/>
              </a:solidFill>
            </a:endParaRPr>
          </a:p>
        </p:txBody>
      </p:sp>
      <p:pic>
        <p:nvPicPr>
          <p:cNvPr id="24587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47000" y="5805488"/>
            <a:ext cx="1268413" cy="88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467544" y="260648"/>
            <a:ext cx="824440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5426"/>
                </a:solidFill>
                <a:effectLst/>
                <a:latin typeface="Times New Roman" pitchFamily="18" charset="0"/>
                <a:ea typeface="TimesNewRomanPSMT-Identity-H"/>
                <a:cs typeface="Times New Roman" pitchFamily="18" charset="0"/>
              </a:rPr>
              <a:t>Моделирование реальных ситуаций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5426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3347864" y="3039053"/>
            <a:ext cx="2304256" cy="70788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lang="ru-RU" sz="1600" b="1" dirty="0" smtClean="0">
                <a:solidFill>
                  <a:srgbClr val="005426"/>
                </a:solidFill>
                <a:latin typeface="Times New Roman" pitchFamily="18" charset="0"/>
                <a:ea typeface="TimesNewRomanPSMT-Identity-H" charset="-128"/>
                <a:cs typeface="Times New Roman" pitchFamily="18" charset="0"/>
              </a:rPr>
              <a:t>С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5426"/>
                </a:solidFill>
                <a:effectLst/>
                <a:latin typeface="Times New Roman" pitchFamily="18" charset="0"/>
                <a:ea typeface="TimesNewRomanPSMT-Identity-H" charset="-128"/>
                <a:cs typeface="Times New Roman" pitchFamily="18" charset="0"/>
              </a:rPr>
              <a:t>южетно- ролевые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5426"/>
                </a:solidFill>
                <a:effectLst/>
                <a:latin typeface="Times New Roman" pitchFamily="18" charset="0"/>
                <a:ea typeface="TimesNewRomanPSMT-Identity-H" charset="-128"/>
                <a:cs typeface="Times New Roman" pitchFamily="18" charset="0"/>
              </a:rPr>
              <a:t>игры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5426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349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836712"/>
            <a:ext cx="2520280" cy="22757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349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56176" y="3717032"/>
            <a:ext cx="2695130" cy="15294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3495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99792" y="4581128"/>
            <a:ext cx="3227788" cy="19514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3496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81012" y="1340768"/>
            <a:ext cx="2490020" cy="18756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3497" name="Picture 9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419872" y="1052736"/>
            <a:ext cx="2376264" cy="144518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3498" name="Picture 10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83568" y="3284984"/>
            <a:ext cx="1800200" cy="1800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3499" name="Picture 11"/>
          <p:cNvPicPr>
            <a:picLocks noChangeAspect="1" noChangeArrowheads="1"/>
          </p:cNvPicPr>
          <p:nvPr/>
        </p:nvPicPr>
        <p:blipFill>
          <a:blip r:embed="rId10" cstate="print"/>
          <a:srcRect t="6664" r="46847"/>
          <a:stretch>
            <a:fillRect/>
          </a:stretch>
        </p:blipFill>
        <p:spPr bwMode="auto">
          <a:xfrm>
            <a:off x="539552" y="5301208"/>
            <a:ext cx="1512168" cy="13687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764704"/>
            <a:ext cx="8229600" cy="5040560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3600" b="1" dirty="0" smtClean="0"/>
          </a:p>
          <a:p>
            <a:pPr algn="ctr">
              <a:buNone/>
            </a:pPr>
            <a:endParaRPr lang="ru-RU" sz="3600" b="1" dirty="0" smtClean="0"/>
          </a:p>
          <a:p>
            <a:pPr algn="ctr">
              <a:buNone/>
            </a:pPr>
            <a:r>
              <a:rPr lang="ru-RU" sz="3600" b="1" dirty="0" smtClean="0">
                <a:solidFill>
                  <a:srgbClr val="00823B"/>
                </a:solidFill>
                <a:latin typeface="Monotype Corsiva" pitchFamily="66" charset="0"/>
              </a:rPr>
              <a:t>Формирование жизненной компетенции  детей с ОВЗ</a:t>
            </a:r>
          </a:p>
          <a:p>
            <a:pPr algn="ctr">
              <a:buNone/>
            </a:pPr>
            <a:r>
              <a:rPr lang="ru-RU" sz="3600" b="1" dirty="0" smtClean="0">
                <a:solidFill>
                  <a:srgbClr val="00823B"/>
                </a:solidFill>
                <a:latin typeface="Monotype Corsiva" pitchFamily="66" charset="0"/>
              </a:rPr>
              <a:t> на  уроках СБО </a:t>
            </a:r>
          </a:p>
          <a:p>
            <a:pPr algn="ctr">
              <a:buNone/>
            </a:pPr>
            <a:r>
              <a:rPr lang="ru-RU" sz="3600" b="1" dirty="0" smtClean="0">
                <a:solidFill>
                  <a:srgbClr val="00823B"/>
                </a:solidFill>
                <a:latin typeface="Monotype Corsiva" pitchFamily="66" charset="0"/>
              </a:rPr>
              <a:t>и</a:t>
            </a:r>
          </a:p>
          <a:p>
            <a:pPr algn="ctr">
              <a:buNone/>
            </a:pPr>
            <a:r>
              <a:rPr lang="ru-RU" sz="3600" b="1" dirty="0" smtClean="0">
                <a:solidFill>
                  <a:srgbClr val="00823B"/>
                </a:solidFill>
                <a:latin typeface="Monotype Corsiva" pitchFamily="66" charset="0"/>
              </a:rPr>
              <a:t> во внеурочной деятельности </a:t>
            </a:r>
          </a:p>
          <a:p>
            <a:pPr algn="ctr">
              <a:buNone/>
            </a:pPr>
            <a:endParaRPr lang="ru-RU" sz="4000" dirty="0" smtClean="0"/>
          </a:p>
          <a:p>
            <a:pPr algn="ctr">
              <a:buNone/>
            </a:pPr>
            <a:endParaRPr lang="ru-RU" sz="40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>
          <a:xfrm>
            <a:off x="395288" y="404813"/>
            <a:ext cx="8229600" cy="936625"/>
          </a:xfrm>
        </p:spPr>
        <p:txBody>
          <a:bodyPr/>
          <a:lstStyle/>
          <a:p>
            <a:r>
              <a:rPr lang="ru-RU" b="1" i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mtClean="0"/>
          </a:p>
        </p:txBody>
      </p:sp>
      <p:sp>
        <p:nvSpPr>
          <p:cNvPr id="25603" name="Прямоугольник 3"/>
          <p:cNvSpPr>
            <a:spLocks noChangeArrowheads="1"/>
          </p:cNvSpPr>
          <p:nvPr/>
        </p:nvSpPr>
        <p:spPr bwMode="auto">
          <a:xfrm>
            <a:off x="1979712" y="0"/>
            <a:ext cx="5204886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 smtClean="0"/>
              <a:t> </a:t>
            </a:r>
          </a:p>
          <a:p>
            <a:r>
              <a:rPr lang="ru-RU" sz="2000" b="1" dirty="0" smtClean="0">
                <a:solidFill>
                  <a:srgbClr val="005426"/>
                </a:solidFill>
                <a:latin typeface="Times New Roman" pitchFamily="18" charset="0"/>
                <a:cs typeface="Times New Roman" pitchFamily="18" charset="0"/>
              </a:rPr>
              <a:t>Обучение     практической      деятельности</a:t>
            </a:r>
            <a:endParaRPr lang="ru-RU" sz="2000" b="1" u="sng" dirty="0">
              <a:solidFill>
                <a:srgbClr val="00542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13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5888" y="5748338"/>
            <a:ext cx="1268412" cy="88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Прямоугольник 14"/>
          <p:cNvSpPr/>
          <p:nvPr/>
        </p:nvSpPr>
        <p:spPr>
          <a:xfrm>
            <a:off x="251520" y="1124744"/>
            <a:ext cx="1308115" cy="92333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rgbClr val="005426"/>
                </a:solidFill>
                <a:latin typeface="Times New Roman" pitchFamily="18" charset="0"/>
                <a:cs typeface="Times New Roman" pitchFamily="18" charset="0"/>
              </a:rPr>
              <a:t>Отработка</a:t>
            </a:r>
          </a:p>
          <a:p>
            <a:pPr algn="ctr"/>
            <a:r>
              <a:rPr lang="ru-RU" b="1" dirty="0" smtClean="0">
                <a:solidFill>
                  <a:srgbClr val="005426"/>
                </a:solidFill>
                <a:latin typeface="Times New Roman" pitchFamily="18" charset="0"/>
                <a:cs typeface="Times New Roman" pitchFamily="18" charset="0"/>
              </a:rPr>
              <a:t> навыка</a:t>
            </a:r>
          </a:p>
          <a:p>
            <a:pPr algn="ctr"/>
            <a:r>
              <a:rPr lang="ru-RU" b="1" dirty="0" smtClean="0">
                <a:solidFill>
                  <a:srgbClr val="005426"/>
                </a:solidFill>
                <a:latin typeface="Times New Roman" pitchFamily="18" charset="0"/>
                <a:cs typeface="Times New Roman" pitchFamily="18" charset="0"/>
              </a:rPr>
              <a:t> на деле</a:t>
            </a:r>
            <a:endParaRPr lang="ru-RU" b="1" dirty="0">
              <a:solidFill>
                <a:srgbClr val="00542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6660232" y="3284984"/>
            <a:ext cx="1763688" cy="58477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lang="ru-RU" sz="1600" b="1" dirty="0" smtClean="0">
                <a:solidFill>
                  <a:srgbClr val="005426"/>
                </a:solidFill>
                <a:latin typeface="Times New Roman" pitchFamily="18" charset="0"/>
                <a:ea typeface="TimesNewRomanPSMT-Identity-H"/>
                <a:cs typeface="Times New Roman" pitchFamily="18" charset="0"/>
              </a:rPr>
              <a:t>П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5426"/>
                </a:solidFill>
                <a:effectLst/>
                <a:latin typeface="Times New Roman" pitchFamily="18" charset="0"/>
                <a:ea typeface="TimesNewRomanPSMT-Identity-H"/>
                <a:cs typeface="Times New Roman" pitchFamily="18" charset="0"/>
              </a:rPr>
              <a:t>рактические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5426"/>
                </a:solidFill>
                <a:effectLst/>
                <a:latin typeface="Times New Roman" pitchFamily="18" charset="0"/>
                <a:ea typeface="TimesNewRomanPSMT-Identity-H"/>
                <a:cs typeface="Times New Roman" pitchFamily="18" charset="0"/>
              </a:rPr>
              <a:t>упражнения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5426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3203848" y="4529736"/>
            <a:ext cx="1440160" cy="33855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lang="ru-RU" sz="1600" b="1" dirty="0" smtClean="0">
                <a:solidFill>
                  <a:srgbClr val="005426"/>
                </a:solidFill>
                <a:latin typeface="Times New Roman" pitchFamily="18" charset="0"/>
                <a:ea typeface="TimesNewRomanPSMT-Identity-H" charset="-128"/>
                <a:cs typeface="Times New Roman" pitchFamily="18" charset="0"/>
              </a:rPr>
              <a:t>Э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5426"/>
                </a:solidFill>
                <a:effectLst/>
                <a:latin typeface="Times New Roman" pitchFamily="18" charset="0"/>
                <a:ea typeface="TimesNewRomanPSMT-Identity-H" charset="-128"/>
                <a:cs typeface="Times New Roman" pitchFamily="18" charset="0"/>
              </a:rPr>
              <a:t>кскурсии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5426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451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63688" y="764704"/>
            <a:ext cx="1944216" cy="19133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4515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23928" y="764704"/>
            <a:ext cx="1800200" cy="19748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4516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56176" y="836712"/>
            <a:ext cx="2016224" cy="201622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4517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267744" y="2852936"/>
            <a:ext cx="1800200" cy="15121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4518" name="Picture 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51520" y="2852936"/>
            <a:ext cx="1656184" cy="16561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4519" name="Picture 7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644008" y="2924944"/>
            <a:ext cx="1656184" cy="14767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4520" name="Picture 8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95536" y="4869160"/>
            <a:ext cx="1080120" cy="17833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4521" name="Picture 9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339752" y="5013176"/>
            <a:ext cx="1800200" cy="14605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4523" name="Picture 11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788024" y="4725144"/>
            <a:ext cx="2016224" cy="19091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0"/>
          <p:cNvSpPr>
            <a:spLocks noGrp="1"/>
          </p:cNvSpPr>
          <p:nvPr>
            <p:ph type="title"/>
          </p:nvPr>
        </p:nvSpPr>
        <p:spPr>
          <a:xfrm>
            <a:off x="2555776" y="188640"/>
            <a:ext cx="3096345" cy="576065"/>
          </a:xfrm>
        </p:spPr>
        <p:txBody>
          <a:bodyPr/>
          <a:lstStyle/>
          <a:p>
            <a:r>
              <a:rPr lang="ru-RU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2699792" y="0"/>
            <a:ext cx="3273425" cy="614363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128016" tIns="11430" rIns="11430" bIns="11430" spcCol="1270" anchor="ctr"/>
          <a:lstStyle/>
          <a:p>
            <a:pPr marL="171450" lvl="1" indent="-171450" defTabSz="800100">
              <a:lnSpc>
                <a:spcPct val="90000"/>
              </a:lnSpc>
              <a:spcAft>
                <a:spcPct val="15000"/>
              </a:spcAft>
              <a:defRPr/>
            </a:pPr>
            <a:r>
              <a:rPr lang="ru-RU" b="1" dirty="0" smtClean="0">
                <a:solidFill>
                  <a:srgbClr val="333399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Внеурочная деятельность</a:t>
            </a:r>
            <a:endParaRPr lang="ru-RU" b="1" dirty="0">
              <a:solidFill>
                <a:srgbClr val="333399">
                  <a:lumMod val="75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39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2320" y="5768975"/>
            <a:ext cx="1486893" cy="88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Содержимое 15"/>
          <p:cNvSpPr>
            <a:spLocks noGrp="1"/>
          </p:cNvSpPr>
          <p:nvPr>
            <p:ph sz="half" idx="1"/>
          </p:nvPr>
        </p:nvSpPr>
        <p:spPr>
          <a:xfrm>
            <a:off x="7236296" y="1484784"/>
            <a:ext cx="1368152" cy="57606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r>
              <a:rPr lang="ru-RU" sz="1600" b="1" dirty="0" smtClean="0">
                <a:solidFill>
                  <a:srgbClr val="005426"/>
                </a:solidFill>
                <a:latin typeface="Times New Roman" pitchFamily="18" charset="0"/>
                <a:cs typeface="Times New Roman" pitchFamily="18" charset="0"/>
              </a:rPr>
              <a:t>Конкурсы</a:t>
            </a:r>
            <a:endParaRPr lang="ru-RU" sz="1600" b="1" dirty="0">
              <a:solidFill>
                <a:srgbClr val="00542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656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5856" y="2492896"/>
            <a:ext cx="1800200" cy="10882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6564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16216" y="3861048"/>
            <a:ext cx="2373553" cy="16561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835696" y="2492896"/>
            <a:ext cx="1194569" cy="10908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220072" y="1124744"/>
            <a:ext cx="1296144" cy="10873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6565" name="Picture 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691680" y="1052736"/>
            <a:ext cx="1800200" cy="12168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6566" name="Picture 6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21242" y="4725143"/>
            <a:ext cx="2766582" cy="19476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6568" name="Picture 8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51520" y="1052736"/>
            <a:ext cx="1182254" cy="131965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6569" name="Picture 9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876256" y="2420888"/>
            <a:ext cx="1921321" cy="11696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9" name="Рисунок 18" descr="C:\Users\Школа\AppData\Local\Microsoft\Windows\INetCache\Content.Word\IMG_20181003_090126.jpg"/>
          <p:cNvPicPr/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707904" y="1124744"/>
            <a:ext cx="1080120" cy="11521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0" name="Содержимое 15"/>
          <p:cNvSpPr txBox="1">
            <a:spLocks/>
          </p:cNvSpPr>
          <p:nvPr/>
        </p:nvSpPr>
        <p:spPr>
          <a:xfrm>
            <a:off x="3203848" y="548680"/>
            <a:ext cx="2232248" cy="4594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ru-RU" sz="1600" b="1" dirty="0" smtClean="0">
                <a:solidFill>
                  <a:srgbClr val="005426"/>
                </a:solidFill>
                <a:latin typeface="Times New Roman" pitchFamily="18" charset="0"/>
                <a:cs typeface="Times New Roman" pitchFamily="18" charset="0"/>
              </a:rPr>
              <a:t>Школьный уровень</a:t>
            </a:r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rgbClr val="005426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одержимое 15"/>
          <p:cNvSpPr txBox="1">
            <a:spLocks/>
          </p:cNvSpPr>
          <p:nvPr/>
        </p:nvSpPr>
        <p:spPr>
          <a:xfrm>
            <a:off x="179512" y="2708920"/>
            <a:ext cx="1440160" cy="72008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ru-RU" sz="1600" b="1" noProof="0" dirty="0" smtClean="0">
                <a:solidFill>
                  <a:srgbClr val="005426"/>
                </a:solidFill>
                <a:latin typeface="Times New Roman" pitchFamily="18" charset="0"/>
                <a:cs typeface="Times New Roman" pitchFamily="18" charset="0"/>
              </a:rPr>
              <a:t>Спортивные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ru-RU" sz="1600" b="1" noProof="0" dirty="0" smtClean="0">
                <a:solidFill>
                  <a:srgbClr val="005426"/>
                </a:solidFill>
                <a:latin typeface="Times New Roman" pitchFamily="18" charset="0"/>
                <a:cs typeface="Times New Roman" pitchFamily="18" charset="0"/>
              </a:rPr>
              <a:t>мероприятия</a:t>
            </a:r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rgbClr val="005426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Содержимое 15"/>
          <p:cNvSpPr txBox="1">
            <a:spLocks/>
          </p:cNvSpPr>
          <p:nvPr/>
        </p:nvSpPr>
        <p:spPr>
          <a:xfrm>
            <a:off x="683568" y="4581128"/>
            <a:ext cx="2016224" cy="72008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4" name="Содержимое 15"/>
          <p:cNvSpPr txBox="1">
            <a:spLocks/>
          </p:cNvSpPr>
          <p:nvPr/>
        </p:nvSpPr>
        <p:spPr>
          <a:xfrm>
            <a:off x="611560" y="3789040"/>
            <a:ext cx="1656184" cy="50405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ru-RU" b="1" dirty="0" smtClean="0">
                <a:solidFill>
                  <a:srgbClr val="005426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b="1" noProof="0" dirty="0" err="1" smtClean="0">
                <a:solidFill>
                  <a:srgbClr val="005426"/>
                </a:solidFill>
                <a:latin typeface="Times New Roman" pitchFamily="18" charset="0"/>
                <a:cs typeface="Times New Roman" pitchFamily="18" charset="0"/>
              </a:rPr>
              <a:t>онцерты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rgbClr val="005426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Рисунок 24" descr="C:\Users\Школа\Desktop\фото аттестация\ученики фото\ajnj\IMG_20170427_141802.jpg"/>
          <p:cNvPicPr/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292080" y="2420888"/>
            <a:ext cx="1224136" cy="11066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6" name="Рисунок 25" descr="C:\Users\Школа\Desktop\фото аттестация\ГК\DSCN3242.JPG"/>
          <p:cNvPicPr/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644008" y="4941168"/>
            <a:ext cx="2376264" cy="170425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Pictur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2483768" y="3842264"/>
            <a:ext cx="2889922" cy="188472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0232" y="764704"/>
            <a:ext cx="2198396" cy="15708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758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501008"/>
            <a:ext cx="1788264" cy="11970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758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39752" y="3573016"/>
            <a:ext cx="1872208" cy="11521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7592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76256" y="3573017"/>
            <a:ext cx="1828800" cy="12241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7593" name="Picture 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0" y="3573016"/>
            <a:ext cx="1800200" cy="11814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7594" name="Picture 1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267744" y="5445224"/>
            <a:ext cx="1851635" cy="9970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7595" name="Picture 1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716016" y="5301208"/>
            <a:ext cx="1800200" cy="12821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4" name="Содержимое 15"/>
          <p:cNvSpPr txBox="1">
            <a:spLocks noGrp="1"/>
          </p:cNvSpPr>
          <p:nvPr>
            <p:ph idx="1"/>
          </p:nvPr>
        </p:nvSpPr>
        <p:spPr>
          <a:xfrm>
            <a:off x="2843808" y="476673"/>
            <a:ext cx="2304256" cy="2880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lvl="0" algn="ctr">
              <a:buNone/>
              <a:defRPr/>
            </a:pPr>
            <a:r>
              <a:rPr lang="ru-RU" sz="1600" b="1" dirty="0" smtClean="0">
                <a:solidFill>
                  <a:srgbClr val="005426"/>
                </a:solidFill>
                <a:latin typeface="Times New Roman" pitchFamily="18" charset="0"/>
                <a:cs typeface="Times New Roman" pitchFamily="18" charset="0"/>
              </a:rPr>
              <a:t>Районный уровень</a:t>
            </a:r>
            <a:endParaRPr lang="ru-RU" sz="1600" b="1" dirty="0">
              <a:solidFill>
                <a:srgbClr val="00542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одержимое 15"/>
          <p:cNvSpPr txBox="1">
            <a:spLocks/>
          </p:cNvSpPr>
          <p:nvPr/>
        </p:nvSpPr>
        <p:spPr>
          <a:xfrm>
            <a:off x="2915816" y="4941168"/>
            <a:ext cx="2520280" cy="2880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ru-RU" sz="1400" b="1" noProof="0" dirty="0" smtClean="0">
                <a:latin typeface="Times New Roman" pitchFamily="18" charset="0"/>
                <a:cs typeface="Times New Roman" pitchFamily="18" charset="0"/>
              </a:rPr>
              <a:t>Социальные проекты</a:t>
            </a:r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одержимое 15"/>
          <p:cNvSpPr txBox="1">
            <a:spLocks/>
          </p:cNvSpPr>
          <p:nvPr/>
        </p:nvSpPr>
        <p:spPr>
          <a:xfrm>
            <a:off x="6660232" y="5229200"/>
            <a:ext cx="1872208" cy="64807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ru-RU" sz="1400" b="1" dirty="0" smtClean="0">
                <a:solidFill>
                  <a:srgbClr val="005426"/>
                </a:solidFill>
                <a:latin typeface="Times New Roman" pitchFamily="18" charset="0"/>
                <a:cs typeface="Times New Roman" pitchFamily="18" charset="0"/>
              </a:rPr>
              <a:t>Красный, жёлтый,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ru-RU" sz="1400" b="1" dirty="0" smtClean="0">
                <a:solidFill>
                  <a:srgbClr val="005426"/>
                </a:solidFill>
                <a:latin typeface="Times New Roman" pitchFamily="18" charset="0"/>
                <a:cs typeface="Times New Roman" pitchFamily="18" charset="0"/>
              </a:rPr>
              <a:t>зелёный</a:t>
            </a:r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rgbClr val="005426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одержимое 15"/>
          <p:cNvSpPr txBox="1">
            <a:spLocks/>
          </p:cNvSpPr>
          <p:nvPr/>
        </p:nvSpPr>
        <p:spPr>
          <a:xfrm>
            <a:off x="323528" y="5661248"/>
            <a:ext cx="1728192" cy="50405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ru-RU" sz="1400" b="1" noProof="0" dirty="0" smtClean="0">
                <a:solidFill>
                  <a:srgbClr val="005426"/>
                </a:solidFill>
              </a:rPr>
              <a:t>Старость –это мудрость!</a:t>
            </a:r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rgbClr val="005426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Содержимое 15"/>
          <p:cNvSpPr txBox="1">
            <a:spLocks/>
          </p:cNvSpPr>
          <p:nvPr/>
        </p:nvSpPr>
        <p:spPr>
          <a:xfrm>
            <a:off x="3131840" y="2996952"/>
            <a:ext cx="2088232" cy="36003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ru-RU" sz="1600" b="1" dirty="0" smtClean="0">
                <a:solidFill>
                  <a:srgbClr val="005426"/>
                </a:solidFill>
                <a:latin typeface="Times New Roman" pitchFamily="18" charset="0"/>
                <a:cs typeface="Times New Roman" pitchFamily="18" charset="0"/>
              </a:rPr>
              <a:t>Областной 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426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уровень</a:t>
            </a:r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rgbClr val="005426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" name="Picture 7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004048" y="1412776"/>
            <a:ext cx="2283686" cy="14534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1" name="Picture 5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691680" y="1700808"/>
            <a:ext cx="1886230" cy="1224136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22" name="Picture 6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419872" y="900520"/>
            <a:ext cx="1872208" cy="11591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95536" y="692696"/>
            <a:ext cx="2016224" cy="12301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4" name="Прямоугольник 23"/>
          <p:cNvSpPr/>
          <p:nvPr/>
        </p:nvSpPr>
        <p:spPr>
          <a:xfrm>
            <a:off x="2699792" y="0"/>
            <a:ext cx="3273425" cy="614363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128016" tIns="11430" rIns="11430" bIns="11430" spcCol="1270" anchor="ctr"/>
          <a:lstStyle/>
          <a:p>
            <a:pPr marL="171450" lvl="1" indent="-171450" defTabSz="800100">
              <a:lnSpc>
                <a:spcPct val="90000"/>
              </a:lnSpc>
              <a:spcAft>
                <a:spcPct val="15000"/>
              </a:spcAft>
              <a:defRPr/>
            </a:pPr>
            <a:r>
              <a:rPr lang="ru-RU" b="1" dirty="0" smtClean="0">
                <a:solidFill>
                  <a:srgbClr val="333399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Внеурочная деятельность</a:t>
            </a:r>
            <a:endParaRPr lang="ru-RU" b="1" dirty="0">
              <a:solidFill>
                <a:srgbClr val="333399">
                  <a:lumMod val="75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Стрелка вверх 24">
            <a:hlinkClick r:id="rId13" action="ppaction://hlinksldjump"/>
          </p:cNvPr>
          <p:cNvSpPr/>
          <p:nvPr/>
        </p:nvSpPr>
        <p:spPr>
          <a:xfrm rot="16200000">
            <a:off x="7596336" y="5589240"/>
            <a:ext cx="792088" cy="136815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6" name="Рисунок 25" descr="C:\Users\Школа\AppData\Local\Microsoft\Windows\INetCache\Content.Word\IMG_20181129_221909.jpg"/>
          <p:cNvPicPr/>
          <p:nvPr/>
        </p:nvPicPr>
        <p:blipFill>
          <a:blip r:embed="rId14" cstate="print"/>
          <a:srcRect l="4580" t="3185" r="5725"/>
          <a:stretch>
            <a:fillRect/>
          </a:stretch>
        </p:blipFill>
        <p:spPr bwMode="auto">
          <a:xfrm rot="921621">
            <a:off x="7596336" y="2564904"/>
            <a:ext cx="1207544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Рисунок 26" descr="C:\Users\Школа\AppData\Local\Microsoft\Windows\INetCache\Content.Word\IMG_20181129_222243.jpg"/>
          <p:cNvPicPr/>
          <p:nvPr/>
        </p:nvPicPr>
        <p:blipFill>
          <a:blip r:embed="rId15" cstate="print"/>
          <a:srcRect/>
          <a:stretch>
            <a:fillRect/>
          </a:stretch>
        </p:blipFill>
        <p:spPr bwMode="auto">
          <a:xfrm rot="20464741">
            <a:off x="417496" y="2119226"/>
            <a:ext cx="780087" cy="1153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792088"/>
          </a:xfrm>
        </p:spPr>
        <p:txBody>
          <a:bodyPr/>
          <a:lstStyle/>
          <a:p>
            <a:r>
              <a:rPr lang="ru-RU" sz="2800" b="1" dirty="0" smtClean="0">
                <a:solidFill>
                  <a:schemeClr val="bg1"/>
                </a:solidFill>
                <a:latin typeface="Monotype Corsiva" pitchFamily="66" charset="0"/>
                <a:cs typeface="Times New Roman" pitchFamily="18" charset="0"/>
              </a:rPr>
              <a:t>Условия формирования личного вклада педагога </a:t>
            </a:r>
            <a:br>
              <a:rPr lang="ru-RU" sz="2800" b="1" dirty="0" smtClean="0">
                <a:solidFill>
                  <a:schemeClr val="bg1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bg1"/>
                </a:solidFill>
                <a:latin typeface="Monotype Corsiva" pitchFamily="66" charset="0"/>
                <a:cs typeface="Times New Roman" pitchFamily="18" charset="0"/>
              </a:rPr>
              <a:t>в развитие образования</a:t>
            </a:r>
            <a:endParaRPr lang="ru-RU" sz="2800" dirty="0">
              <a:solidFill>
                <a:schemeClr val="bg1"/>
              </a:solidFill>
              <a:latin typeface="Monotype Corsiva" pitchFamily="66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23528" y="980728"/>
          <a:ext cx="8352928" cy="6480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2" name="Содержимое 3"/>
          <p:cNvGraphicFramePr>
            <a:graphicFrameLocks/>
          </p:cNvGraphicFramePr>
          <p:nvPr/>
        </p:nvGraphicFramePr>
        <p:xfrm>
          <a:off x="611560" y="2492896"/>
          <a:ext cx="8229600" cy="10081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graphicFrame>
        <p:nvGraphicFramePr>
          <p:cNvPr id="15" name="Содержимое 3"/>
          <p:cNvGraphicFramePr>
            <a:graphicFrameLocks/>
          </p:cNvGraphicFramePr>
          <p:nvPr/>
        </p:nvGraphicFramePr>
        <p:xfrm>
          <a:off x="395536" y="3429000"/>
          <a:ext cx="8229600" cy="7920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graphicFrame>
        <p:nvGraphicFramePr>
          <p:cNvPr id="17" name="Содержимое 3"/>
          <p:cNvGraphicFramePr>
            <a:graphicFrameLocks/>
          </p:cNvGraphicFramePr>
          <p:nvPr/>
        </p:nvGraphicFramePr>
        <p:xfrm>
          <a:off x="323528" y="5229200"/>
          <a:ext cx="8229600" cy="6480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4" r:lo="rId15" r:qs="rId16" r:cs="rId17"/>
          </a:graphicData>
        </a:graphic>
      </p:graphicFrame>
      <p:sp>
        <p:nvSpPr>
          <p:cNvPr id="18" name="Прямоугольник 17"/>
          <p:cNvSpPr/>
          <p:nvPr/>
        </p:nvSpPr>
        <p:spPr>
          <a:xfrm>
            <a:off x="467544" y="5805264"/>
            <a:ext cx="64087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Выступление на педсовете и методическом объединении, мастер-класс для начинающих педагогов, открытые занятия для педагогов, обмен опытом в профессиональных педагогических сетевых сообществах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39552" y="1412776"/>
            <a:ext cx="8208912" cy="19697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ru-RU" sz="1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Решающая роль обучения в социально-бытовой сфере признаётся учёными и педагогами-практиками как в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области дефектологии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И.М.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Бгажнокова,М.Э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Валце,Н.П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Павлова, А.Р. Малер, так и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в области общей  педагогики 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Р.С. Буре, М.В.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Крулехт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В.И. Логинова и др.</a:t>
            </a: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Ряд ученых  В.Ф.Мачихина, К.П.Павлова,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Е.И.Разуван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Т.Н.Стариченко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убедительно доказывают важность организации воспитательной работы, которая в комплексе с учебной работой помогает достичь результатов в социально- бытовой адаптации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C:\Users\Школа\AppData\Local\Microsoft\Windows\INetCache\Content.Word\IMG_20181127_102319.jpg"/>
          <p:cNvPicPr/>
          <p:nvPr/>
        </p:nvPicPr>
        <p:blipFill>
          <a:blip r:embed="rId18" cstate="print"/>
          <a:srcRect t="5450" r="12121"/>
          <a:stretch>
            <a:fillRect/>
          </a:stretch>
        </p:blipFill>
        <p:spPr bwMode="auto">
          <a:xfrm>
            <a:off x="1475656" y="3933056"/>
            <a:ext cx="1080120" cy="1130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https://sun1-19.userapi.com/c830109/v830109034/1e26fa/fkmmB9YUzZQ.jpg"/>
          <p:cNvPicPr/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4427984" y="3933056"/>
            <a:ext cx="1368152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https://pp.userapi.com/c850136/v850136034/74c3f/vXkF9mwhGP4.jpg"/>
          <p:cNvPicPr/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2987824" y="3933056"/>
            <a:ext cx="1008112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18" descr="C:\Users\Школа\Desktop\фото аттестация\ГК\IMG_20181127_102245.jpg"/>
          <p:cNvPicPr/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6156176" y="3933056"/>
            <a:ext cx="1080120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57" name="Picture 1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7020272" y="5157192"/>
            <a:ext cx="1875055" cy="126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24744"/>
          </a:xfrm>
        </p:spPr>
        <p:txBody>
          <a:bodyPr>
            <a:normAutofit/>
          </a:bodyPr>
          <a:lstStyle/>
          <a:p>
            <a:r>
              <a:rPr lang="ru-RU" b="1" dirty="0" smtClean="0"/>
              <a:t> </a:t>
            </a:r>
            <a:r>
              <a:rPr lang="ru-RU" sz="2800" b="1" dirty="0" smtClean="0">
                <a:solidFill>
                  <a:schemeClr val="bg1"/>
                </a:solidFill>
                <a:latin typeface="Monotype Corsiva" pitchFamily="66" charset="0"/>
              </a:rPr>
              <a:t>Актуальность личного вклада педагога в развитие образования</a:t>
            </a:r>
            <a:r>
              <a:rPr lang="ru-RU" sz="2200" dirty="0" smtClean="0"/>
              <a:t/>
            </a:r>
            <a:br>
              <a:rPr lang="ru-RU" sz="2200" dirty="0" smtClean="0"/>
            </a:br>
            <a:endParaRPr lang="ru-RU" sz="22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043608" y="1556792"/>
          <a:ext cx="7365504" cy="33738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Рисунок 4" descr="C:\Users\Школа\Desktop\воспитательная  работа\воспит. работа родители\Анохины в школу БК\1 сентября\IMG_3418.JPG"/>
          <p:cNvPicPr/>
          <p:nvPr/>
        </p:nvPicPr>
        <p:blipFill>
          <a:blip r:embed="rId6" cstate="print"/>
          <a:srcRect t="19549" r="12589"/>
          <a:stretch>
            <a:fillRect/>
          </a:stretch>
        </p:blipFill>
        <p:spPr bwMode="auto">
          <a:xfrm>
            <a:off x="3347864" y="5229200"/>
            <a:ext cx="2256064" cy="1164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1835696" y="2564904"/>
          <a:ext cx="7776046" cy="33843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11560" y="1196752"/>
            <a:ext cx="7920880" cy="792088"/>
          </a:xfrm>
        </p:spPr>
        <p:txBody>
          <a:bodyPr/>
          <a:lstStyle/>
          <a:p>
            <a:pPr algn="ctr"/>
            <a:endParaRPr lang="ru-RU" sz="1600" b="1" i="1" dirty="0" smtClean="0">
              <a:solidFill>
                <a:srgbClr val="00542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b="1" i="1" dirty="0" smtClean="0">
              <a:solidFill>
                <a:srgbClr val="00542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Схема 6"/>
          <p:cNvGraphicFramePr/>
          <p:nvPr/>
        </p:nvGraphicFramePr>
        <p:xfrm>
          <a:off x="0" y="3356992"/>
          <a:ext cx="2699792" cy="20162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539552" y="260648"/>
            <a:ext cx="691276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Monotype Corsiva" pitchFamily="66" charset="0"/>
              </a:rPr>
              <a:t>Теоретическое обоснование личного вклада педагога в развитие образования</a:t>
            </a:r>
            <a:endParaRPr lang="ru-RU" sz="2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67544" y="1628800"/>
            <a:ext cx="75608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005426"/>
                </a:solidFill>
                <a:latin typeface="Times New Roman" pitchFamily="18" charset="0"/>
                <a:cs typeface="Times New Roman" pitchFamily="18" charset="0"/>
              </a:rPr>
              <a:t>Компонент «жизненной компетенции» рассматривается как овладение знаниями, умениями и навыками, уж сейчас необходимыми ребёнку в обыденной жизни.</a:t>
            </a:r>
            <a:endParaRPr lang="ru-RU" b="1" i="1" dirty="0">
              <a:solidFill>
                <a:srgbClr val="00542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chemeClr val="bg1"/>
                </a:solidFill>
                <a:latin typeface="Monotype Corsiva" pitchFamily="66" charset="0"/>
              </a:rPr>
              <a:t>Теоретическое обоснование личного вклада педагога в развитие образования</a:t>
            </a:r>
            <a:endParaRPr lang="ru-RU" sz="2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411760" y="2420888"/>
          <a:ext cx="6408712" cy="26251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Содержимое 3"/>
          <p:cNvGraphicFramePr>
            <a:graphicFrameLocks/>
          </p:cNvGraphicFramePr>
          <p:nvPr/>
        </p:nvGraphicFramePr>
        <p:xfrm>
          <a:off x="323528" y="4448869"/>
          <a:ext cx="7272808" cy="24091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graphicFrame>
        <p:nvGraphicFramePr>
          <p:cNvPr id="6" name="Содержимое 3"/>
          <p:cNvGraphicFramePr>
            <a:graphicFrameLocks/>
          </p:cNvGraphicFramePr>
          <p:nvPr/>
        </p:nvGraphicFramePr>
        <p:xfrm>
          <a:off x="4644008" y="1268760"/>
          <a:ext cx="4104456" cy="1368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sp>
        <p:nvSpPr>
          <p:cNvPr id="7" name="Содержимое 2"/>
          <p:cNvSpPr txBox="1">
            <a:spLocks/>
          </p:cNvSpPr>
          <p:nvPr/>
        </p:nvSpPr>
        <p:spPr>
          <a:xfrm>
            <a:off x="395536" y="1628800"/>
            <a:ext cx="3528392" cy="1440160"/>
          </a:xfrm>
          <a:prstGeom prst="rect">
            <a:avLst/>
          </a:prstGeom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426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Использование эффективных методов на уроках СБО  будет способствовать повышению следующих показателей:</a:t>
            </a:r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rgbClr val="005426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трелка вправо 8"/>
          <p:cNvSpPr/>
          <p:nvPr/>
        </p:nvSpPr>
        <p:spPr>
          <a:xfrm>
            <a:off x="4011148" y="1573397"/>
            <a:ext cx="1261398" cy="284433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 rot="5400000">
            <a:off x="473493" y="4071123"/>
            <a:ext cx="2243043" cy="382733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 rot="1651173">
            <a:off x="3960246" y="3022783"/>
            <a:ext cx="491466" cy="277552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chemeClr val="bg1"/>
                </a:solidFill>
                <a:latin typeface="Monotype Corsiva" pitchFamily="66" charset="0"/>
              </a:rPr>
              <a:t>Цель и задачи педагогической деятельности</a:t>
            </a:r>
            <a:endParaRPr lang="ru-RU" sz="2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39552" y="1628800"/>
          <a:ext cx="8229600" cy="43533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48680"/>
            <a:ext cx="8643966" cy="86895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323528" y="1772816"/>
          <a:ext cx="8568952" cy="43819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1475656" y="332656"/>
            <a:ext cx="677377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Ведущая педагогическая идея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  <p:pic>
        <p:nvPicPr>
          <p:cNvPr id="7" name="Рисунок 6" descr="C:\Users\Школа\AppData\Local\Microsoft\Windows\INetCache\Content.Word\DSCN0738.jpg"/>
          <p:cNvPicPr/>
          <p:nvPr/>
        </p:nvPicPr>
        <p:blipFill>
          <a:blip r:embed="rId6" cstate="print"/>
          <a:srcRect l="33907" t="38479" r="13010"/>
          <a:stretch>
            <a:fillRect/>
          </a:stretch>
        </p:blipFill>
        <p:spPr bwMode="auto">
          <a:xfrm>
            <a:off x="467544" y="4797152"/>
            <a:ext cx="1951264" cy="1695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340768"/>
            <a:ext cx="8625136" cy="1296467"/>
          </a:xfrm>
        </p:spPr>
        <p:txBody>
          <a:bodyPr/>
          <a:lstStyle/>
          <a:p>
            <a:pPr algn="ctr">
              <a:buNone/>
              <a:defRPr/>
            </a:pPr>
            <a:endParaRPr lang="ru-RU" sz="18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  <a:defRPr/>
            </a:pP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Комплекс мероприятий  предполагает  обеспечение активной деятельности учащимся с ОВЗ в процессе восприятия и усвоения материала  на уроках СБО и внеурочной работе с  использованием эффективных методов .</a:t>
            </a:r>
            <a:endParaRPr lang="ru-RU" sz="1800" b="1" i="1" dirty="0" smtClean="0">
              <a:solidFill>
                <a:srgbClr val="00823B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FontTx/>
              <a:buNone/>
              <a:defRPr/>
            </a:pPr>
            <a:r>
              <a:rPr lang="ru-RU" sz="1800" i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.</a:t>
            </a:r>
          </a:p>
        </p:txBody>
      </p:sp>
      <p:graphicFrame>
        <p:nvGraphicFramePr>
          <p:cNvPr id="4" name="Схема 3"/>
          <p:cNvGraphicFramePr/>
          <p:nvPr/>
        </p:nvGraphicFramePr>
        <p:xfrm>
          <a:off x="0" y="2780928"/>
          <a:ext cx="8928992" cy="36724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/>
          <a:lstStyle/>
          <a:p>
            <a:r>
              <a:rPr lang="ru-RU" sz="2400" b="1" i="1" dirty="0" smtClean="0">
                <a:solidFill>
                  <a:schemeClr val="bg1"/>
                </a:solidFill>
                <a:latin typeface="Monotype Corsiva" pitchFamily="66" charset="0"/>
                <a:cs typeface="Times New Roman" pitchFamily="18" charset="0"/>
              </a:rPr>
              <a:t>Деятельностный аспект личного вклада педагога   </a:t>
            </a:r>
            <a:br>
              <a:rPr lang="ru-RU" sz="2400" b="1" i="1" dirty="0" smtClean="0">
                <a:solidFill>
                  <a:schemeClr val="bg1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chemeClr val="bg1"/>
                </a:solidFill>
                <a:latin typeface="Monotype Corsiva" pitchFamily="66" charset="0"/>
                <a:cs typeface="Times New Roman" pitchFamily="18" charset="0"/>
              </a:rPr>
              <a:t>в развитие образования</a:t>
            </a:r>
            <a:r>
              <a:rPr lang="ru-RU" sz="2000" b="1" i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2000" b="1" i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cs typeface="Times New Roman" pitchFamily="18" charset="0"/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79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4F6128"/>
      </a:hlink>
      <a:folHlink>
        <a:srgbClr val="4F612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Фокина Л. П. Шаблон презентации - 4</Template>
  <TotalTime>3521</TotalTime>
  <Words>1149</Words>
  <Application>Microsoft Office PowerPoint</Application>
  <PresentationFormat>Экран (4:3)</PresentationFormat>
  <Paragraphs>189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1_Тема Office</vt:lpstr>
      <vt:lpstr>Слайд 1</vt:lpstr>
      <vt:lpstr>Слайд 2</vt:lpstr>
      <vt:lpstr>Условия формирования личного вклада педагога  в развитие образования</vt:lpstr>
      <vt:lpstr> Актуальность личного вклада педагога в развитие образования </vt:lpstr>
      <vt:lpstr>Слайд 5</vt:lpstr>
      <vt:lpstr>Теоретическое обоснование личного вклада педагога в развитие образования</vt:lpstr>
      <vt:lpstr>Цель и задачи педагогической деятельности</vt:lpstr>
      <vt:lpstr> </vt:lpstr>
      <vt:lpstr>Деятельностный аспект личного вклада педагога    в развитие образования </vt:lpstr>
      <vt:lpstr>Деятельностный аспект личного вклада педагога  в развитие образования    Комплекс мероприятий   по формированию жизненной компетенции детей с ОВЗ   на уроках СБО  и внеурочной деятельности  с  использованием эффективных методов  и приёмов   </vt:lpstr>
      <vt:lpstr>Диапазон личного вклада педагога  в развитие образования и степень его новизны </vt:lpstr>
      <vt:lpstr>Результативность профессиональной педагогической деятельности и достигнутые эффекты </vt:lpstr>
      <vt:lpstr>Слайд 13</vt:lpstr>
      <vt:lpstr>Открытые уроки, внеклассные      мероприятия.  </vt:lpstr>
      <vt:lpstr>Литература </vt:lpstr>
      <vt:lpstr>Спасибо  за  внимание!</vt:lpstr>
      <vt:lpstr>Слайд 17</vt:lpstr>
      <vt:lpstr> Использование        проблемных           ситуаций:</vt:lpstr>
      <vt:lpstr> </vt:lpstr>
      <vt:lpstr> </vt:lpstr>
      <vt:lpstr> 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Школа</dc:creator>
  <cp:lastModifiedBy>user</cp:lastModifiedBy>
  <cp:revision>344</cp:revision>
  <dcterms:created xsi:type="dcterms:W3CDTF">2018-10-31T12:25:51Z</dcterms:created>
  <dcterms:modified xsi:type="dcterms:W3CDTF">2019-04-04T11:47:59Z</dcterms:modified>
</cp:coreProperties>
</file>