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8" r:id="rId13"/>
    <p:sldId id="269" r:id="rId14"/>
    <p:sldId id="270" r:id="rId15"/>
    <p:sldId id="271" r:id="rId16"/>
    <p:sldId id="273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FD1AFF1-F8A0-45CC-B279-AF36C391BE38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7"/>
            <p14:sldId id="266"/>
            <p14:sldId id="268"/>
            <p14:sldId id="269"/>
            <p14:sldId id="270"/>
            <p14:sldId id="271"/>
            <p14:sldId id="273"/>
            <p14:sldId id="275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14" y="-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75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34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0521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796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38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3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5581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954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48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343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281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C359A-8C81-4A49-893F-5FAAA4C9EAE3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1109-494F-487C-B60A-F0D3E36D1B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203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46785" y="567558"/>
            <a:ext cx="8071945" cy="145042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учреждение детский сад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4«Родничок»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80138" y="2443655"/>
            <a:ext cx="9238591" cy="3373821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сотрудничества с семьями воспитанников </a:t>
            </a:r>
            <a:endParaRPr lang="ru-RU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реализации программы «Социокультурные истоки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общеразвивающей направленности от 3 до 4 лет №14 «Чебурашка»</a:t>
            </a: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Воспитатели: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Баширова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А.К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Хайруллина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Р.Г.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879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99034" y="365125"/>
            <a:ext cx="7254766" cy="113259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Спортивный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праздник ко Дню Защитника отечества «Папа и я – лучшие друзья».</a:t>
            </a:r>
            <a:endParaRPr lang="ru-RU" sz="24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0443" y="1862849"/>
            <a:ext cx="4705277" cy="352895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8523" y="1862850"/>
            <a:ext cx="4705277" cy="3528957"/>
          </a:xfrm>
        </p:spPr>
      </p:pic>
    </p:spTree>
    <p:extLst>
      <p:ext uri="{BB962C8B-B14F-4D97-AF65-F5344CB8AC3E}">
        <p14:creationId xmlns:p14="http://schemas.microsoft.com/office/powerpoint/2010/main" xmlns="" val="2079691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8772" y="365125"/>
            <a:ext cx="7775028" cy="1195661"/>
          </a:xfrm>
        </p:spPr>
        <p:txBody>
          <a:bodyPr>
            <a:normAutofit fontScale="90000"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+mn-cs"/>
              </a:rPr>
              <a:t>Книги для развития детей 3 -4 лет</a:t>
            </a:r>
            <a:r>
              <a:rPr lang="ru-RU" altLang="ru-RU" sz="2400" b="1" dirty="0">
                <a:solidFill>
                  <a:srgbClr val="009900"/>
                </a:solidFill>
                <a:latin typeface="Arial" panose="020B0604020202020204" pitchFamily="34" charset="0"/>
                <a:ea typeface="+mn-ea"/>
                <a:cs typeface="+mn-cs"/>
              </a:rPr>
              <a:t>: </a:t>
            </a:r>
            <a: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  <a:t>«Доброе слово»,</a:t>
            </a:r>
            <a:b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  <a:t> «Добрый </a:t>
            </a:r>
            <a:r>
              <a:rPr lang="ru-RU" altLang="ru-RU" sz="2400" b="1" dirty="0" err="1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  <a:t>мир»,«Добрая</a:t>
            </a:r>
            <a: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  <a:t> книга»</a:t>
            </a:r>
            <a:b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7031420" y="1825625"/>
            <a:ext cx="4824249" cy="3708072"/>
          </a:xfrm>
        </p:spPr>
        <p:txBody>
          <a:bodyPr>
            <a:normAutofit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В младшей группе ( 3 – 4 года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) формируется понятие :</a:t>
            </a:r>
            <a:endParaRPr lang="ru-RU" altLang="ru-RU" sz="24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Слово, Образ, Книга.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«Доброе слово» ( дело)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«Добрый мир»(образ тепла, радости)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«Добрая книга»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7" descr="SDC10505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" b="1804"/>
          <a:stretch>
            <a:fillRect/>
          </a:stretch>
        </p:blipFill>
        <p:spPr bwMode="auto">
          <a:xfrm>
            <a:off x="921378" y="1925911"/>
            <a:ext cx="5763202" cy="4301468"/>
          </a:xfrm>
          <a:prstGeom prst="rect">
            <a:avLst/>
          </a:prstGeom>
          <a:noFill/>
          <a:ln w="57150">
            <a:solidFill>
              <a:srgbClr val="FFFF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1612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99490" y="365125"/>
            <a:ext cx="8103476" cy="1258723"/>
          </a:xfrm>
        </p:spPr>
        <p:txBody>
          <a:bodyPr>
            <a:normAutofit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  <a:t>Темы занятий школы для родителей «Моя семья» </a:t>
            </a:r>
            <a:b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  <a:t> в первый год обучения (3 – 4 года)</a:t>
            </a:r>
            <a:br>
              <a:rPr lang="ru-RU" altLang="ru-RU" sz="2400" b="1" dirty="0">
                <a:solidFill>
                  <a:srgbClr val="FF3300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33696" y="1988973"/>
            <a:ext cx="5820103" cy="3402834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>
                <a:solidFill>
                  <a:srgbClr val="7030A0"/>
                </a:solidFill>
                <a:latin typeface="Arial" panose="020B0604020202020204" pitchFamily="34" charset="0"/>
              </a:rPr>
              <a:t>---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«Имя моего ребенка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Доброе слово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---Ласковая песня , 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---Праздничная песня ,           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«Любимый образ», </a:t>
            </a:r>
            <a:endParaRPr lang="ru-RU" alt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---Образ света, </a:t>
            </a:r>
            <a:endParaRPr lang="ru-RU" alt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«Добрый мир»,                                </a:t>
            </a:r>
            <a:endParaRPr lang="ru-RU" alt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«Добрая книга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Любимая книга».</a:t>
            </a:r>
            <a:endParaRPr lang="ru-RU" alt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3425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41833" y="365126"/>
            <a:ext cx="8135007" cy="116413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первом групповом собрании, познакомили родителей с содержанием программы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«Социокультурные истоки»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4691" y="1894382"/>
            <a:ext cx="4642212" cy="3481659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9381" y="1894382"/>
            <a:ext cx="4642212" cy="3481659"/>
          </a:xfrm>
        </p:spPr>
      </p:pic>
    </p:spTree>
    <p:extLst>
      <p:ext uri="{BB962C8B-B14F-4D97-AF65-F5344CB8AC3E}">
        <p14:creationId xmlns:p14="http://schemas.microsoft.com/office/powerpoint/2010/main" xmlns="" val="3204495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30110" y="157655"/>
            <a:ext cx="7267904" cy="725214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работы с родителями по программе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«Социокультурные истоки»</a:t>
            </a:r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2114809"/>
              </p:ext>
            </p:extLst>
          </p:nvPr>
        </p:nvGraphicFramePr>
        <p:xfrm>
          <a:off x="2349063" y="1056289"/>
          <a:ext cx="9348952" cy="5724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047">
                  <a:extLst>
                    <a:ext uri="{9D8B030D-6E8A-4147-A177-3AD203B41FA5}">
                      <a16:colId xmlns:a16="http://schemas.microsoft.com/office/drawing/2014/main" xmlns="" val="2032401372"/>
                    </a:ext>
                  </a:extLst>
                </a:gridCol>
                <a:gridCol w="7267905">
                  <a:extLst>
                    <a:ext uri="{9D8B030D-6E8A-4147-A177-3AD203B41FA5}">
                      <a16:colId xmlns:a16="http://schemas.microsoft.com/office/drawing/2014/main" xmlns="" val="4177297191"/>
                    </a:ext>
                  </a:extLst>
                </a:gridCol>
              </a:tblGrid>
              <a:tr h="553024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 проведения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Моя семья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4268327"/>
                  </a:ext>
                </a:extLst>
              </a:tr>
              <a:tr h="27414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   по теме «Имя моего ребенка»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Знакомство с программой  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j-cs"/>
                        </a:rPr>
                        <a:t>«Социокультурные истоки»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детей 3 – 4 лет.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Представление серии книг для развития детей 3 – 4 лет («Доброе слово», «Добрый мир», «Добрая книга»).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Работа в круге с первой книгой для развития детей 3 – 4 лет «Доброе слово».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Знакомство с пословицами к книге для развития «Доброе слово».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07690259"/>
                  </a:ext>
                </a:extLst>
              </a:tr>
              <a:tr h="232523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Работа в круге по книге «Доброе слово».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Знакомство с русской народной сказкой «Теремок». (Выполнение заданий к ней).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Активная встреча. Работа в паре «Доброе слово в семье».</a:t>
                      </a:r>
                      <a:endParaRPr lang="ru-RU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(Рефлексия: «Как доброе слово помогает в воспитании вашего ребенка?»)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2633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0636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2685466"/>
              </p:ext>
            </p:extLst>
          </p:nvPr>
        </p:nvGraphicFramePr>
        <p:xfrm>
          <a:off x="2770789" y="365125"/>
          <a:ext cx="9144000" cy="573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876">
                  <a:extLst>
                    <a:ext uri="{9D8B030D-6E8A-4147-A177-3AD203B41FA5}">
                      <a16:colId xmlns:a16="http://schemas.microsoft.com/office/drawing/2014/main" xmlns="" val="3836696560"/>
                    </a:ext>
                  </a:extLst>
                </a:gridCol>
                <a:gridCol w="6984124">
                  <a:extLst>
                    <a:ext uri="{9D8B030D-6E8A-4147-A177-3AD203B41FA5}">
                      <a16:colId xmlns:a16="http://schemas.microsoft.com/office/drawing/2014/main" xmlns="" val="589998116"/>
                    </a:ext>
                  </a:extLst>
                </a:gridCol>
              </a:tblGrid>
              <a:tr h="43891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  по теме «Любимый образ»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Знакомство со второй книгой для развития детей 3 – 4 лет «Добрый мир».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Представление и освоение русской народной сказки «Золотое яичко». (Выполнение заданий к ней).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Работа с пословицами к книге «Добрый мир».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Активная встреча. Ресурсный круг «За что я благодарен маме?».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(Рефлексия: «Как вы выражаете благодарность своей маме?»)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21788"/>
                  </a:ext>
                </a:extLst>
              </a:tr>
              <a:tr h="5481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   по теме «Добрый мир»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Работа в круге по книге «Добрый мир».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Активная встреча. Ресурсный круг «Что может сделать каждый из нас, чтобы мир для ребенка был по – настоящему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добрым?».</a:t>
                      </a:r>
                      <a:endParaRPr lang="ru-RU" sz="2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(Рефлексия: «Что делаете вы для сохранения доброго мира в семье?»).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9785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7492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5123666"/>
              </p:ext>
            </p:extLst>
          </p:nvPr>
        </p:nvGraphicFramePr>
        <p:xfrm>
          <a:off x="2995449" y="551793"/>
          <a:ext cx="8812924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937">
                  <a:extLst>
                    <a:ext uri="{9D8B030D-6E8A-4147-A177-3AD203B41FA5}">
                      <a16:colId xmlns:a16="http://schemas.microsoft.com/office/drawing/2014/main" xmlns="" val="1413231318"/>
                    </a:ext>
                  </a:extLst>
                </a:gridCol>
                <a:gridCol w="6809987">
                  <a:extLst>
                    <a:ext uri="{9D8B030D-6E8A-4147-A177-3AD203B41FA5}">
                      <a16:colId xmlns:a16="http://schemas.microsoft.com/office/drawing/2014/main" xmlns="" val="923476038"/>
                    </a:ext>
                  </a:extLst>
                </a:gridCol>
              </a:tblGrid>
              <a:tr h="463506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  по теме «Добрая книга»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Знакомство с третьей книгой для развития детей 3 – 4 лет «Добрая книга» (Книга – связь Слова и Образа).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Работа в круге по русским народным сказкам « Теремок» и «Маша и медведь». (Выполнение заданий к ним).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Знакомство с пословицами к книге для развития «Добрая книга».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Активная встреча. Ресурсный круг «Почему добрую книгу можно назвать бесценным даром?».(Рефлексия: Как вы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формируете доброе отношение к Книге у своего ребенка?).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Подведение итогов работы за учебный год. Присоединение к освоению социокультурных категорий следующего учебного года.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6608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4051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8771" y="1288847"/>
            <a:ext cx="5771897" cy="43295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работа\оформление\анимация\6078154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373138">
            <a:off x="3488405" y="365125"/>
            <a:ext cx="3014363" cy="246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71600" y="3294993"/>
            <a:ext cx="446164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 defTabSz="457200" eaLnBrk="0" hangingPunct="0">
              <a:spcBef>
                <a:spcPts val="1000"/>
              </a:spcBef>
              <a:buClr>
                <a:srgbClr val="E6B91E"/>
              </a:buClr>
              <a:buSzPct val="80000"/>
              <a:defRPr/>
            </a:pPr>
            <a:r>
              <a:rPr lang="ru-RU" sz="4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  <a:t>Спасибо </a:t>
            </a:r>
            <a:br>
              <a:rPr lang="ru-RU" sz="4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</a:br>
            <a:r>
              <a:rPr lang="ru-RU" sz="4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159413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406582" y="725214"/>
            <a:ext cx="8265459" cy="4430109"/>
          </a:xfrm>
        </p:spPr>
        <p:txBody>
          <a:bodyPr>
            <a:normAutofit/>
          </a:bodyPr>
          <a:lstStyle/>
          <a:p>
            <a:pPr indent="449580" algn="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 душе и сердце ребенка должны быть поселены светлые образцы, мысли и мечтания – чувство прекрасного, стремление к самопознанию и саморазвитию; ответственность за свои мысли; устремленность к благу; мужество и бесстрашие, чувство заботы и сострадания, радости и восхищения, сознание жизни…»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Ш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А.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Амонашвили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145368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38918" y="-630621"/>
            <a:ext cx="7014882" cy="18287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720662" y="614854"/>
            <a:ext cx="8182304" cy="4351284"/>
          </a:xfrm>
        </p:spPr>
        <p:txBody>
          <a:bodyPr>
            <a:normAutofit/>
          </a:bodyPr>
          <a:lstStyle/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Целенаправленная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по формированию системы духовно-нравственных ценностей с детьми и родителями в дошкольном образовании позволяет решить следующие задачи: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726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105807" y="268014"/>
            <a:ext cx="8781392" cy="4792716"/>
          </a:xfrm>
        </p:spPr>
        <p:txBody>
          <a:bodyPr>
            <a:normAutofit fontScale="90000"/>
          </a:bodyPr>
          <a:lstStyle/>
          <a:p>
            <a:pPr marL="228600" lvl="0" algn="l">
              <a:lnSpc>
                <a:spcPct val="107000"/>
              </a:lnSpc>
              <a:spcBef>
                <a:spcPts val="100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объединить усилия дошкольной образовательной организации и семьи с целью формирования у взрослых и детей единой системы ценностей;</a:t>
            </a: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осуществлять руководство взаимодействием взрослых и детей;</a:t>
            </a: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обеспечивать воспитателя социокультурным инструментарием, способствующим формированию духовно-нравственной основы личности, начиная с дошкольного возраста;</a:t>
            </a:r>
            <a: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повышать педагогическую культуру родителей.</a:t>
            </a:r>
            <a:r>
              <a:rPr lang="ru-RU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91500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627302" y="331076"/>
            <a:ext cx="8265459" cy="4903076"/>
          </a:xfrm>
        </p:spPr>
        <p:txBody>
          <a:bodyPr>
            <a:normAutofit/>
          </a:bodyPr>
          <a:lstStyle/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«Социокультурные истоки» основана на реализации идеи активного воспитания. Необходимо, чтобы каждый взрослый, (педагог, родитель) имел активную позицию в воспитании детей. Эта программа направлена не только на развитие ребёнка, но и на развитие родителей воспитанников, педагога и коллектива в целом.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7946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72455" y="365125"/>
            <a:ext cx="7630512" cy="103800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спортивное развлечение «В гости к Мишке»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1834" y="1954924"/>
            <a:ext cx="5193918" cy="389543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5170" y="1954924"/>
            <a:ext cx="5180342" cy="3895438"/>
          </a:xfrm>
        </p:spPr>
      </p:pic>
    </p:spTree>
    <p:extLst>
      <p:ext uri="{BB962C8B-B14F-4D97-AF65-F5344CB8AC3E}">
        <p14:creationId xmlns:p14="http://schemas.microsoft.com/office/powerpoint/2010/main" xmlns="" val="1437529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31475" y="365125"/>
            <a:ext cx="8308427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 дню Матери отправились в увлекательное путешествие на Родину наших мам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14299">
            <a:off x="443173" y="1244721"/>
            <a:ext cx="3843003" cy="28822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19658">
            <a:off x="7666591" y="2070768"/>
            <a:ext cx="3949308" cy="2961981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8626" y="3731697"/>
            <a:ext cx="3797062" cy="284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36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30566" y="365125"/>
            <a:ext cx="7693572" cy="94341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Провели акцию «Украсим елку во дворе, на радость нашей детворе».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69369">
            <a:off x="771117" y="305554"/>
            <a:ext cx="3112404" cy="414987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5760" y="1356827"/>
            <a:ext cx="3943350" cy="295751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0566" y="3073096"/>
            <a:ext cx="4625843" cy="346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9663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907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20206" y="365125"/>
            <a:ext cx="7662042" cy="10695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Новогодний утренник «В гости к елке» прошел совместно с родителями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весело  и организованно</a:t>
            </a:r>
            <a:endParaRPr lang="ru-RU" sz="24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62214">
            <a:off x="3279205" y="1611523"/>
            <a:ext cx="3263503" cy="435133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91336">
            <a:off x="7809166" y="1615386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xmlns="" val="18816963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769</Words>
  <Application>Microsoft Office PowerPoint</Application>
  <PresentationFormat>Произвольный</PresentationFormat>
  <Paragraphs>72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автономное дошкольное учреждение детский сад № 4«Родничок»</vt:lpstr>
      <vt:lpstr>«В душе и сердце ребенка должны быть поселены светлые образцы, мысли и мечтания – чувство прекрасного, стремление к самопознанию и саморазвитию; ответственность за свои мысли; устремленность к благу; мужество и бесстрашие, чувство заботы и сострадания, радости и восхищения, сознание жизни…»                                                                                                   Ш. А. Амонашвили </vt:lpstr>
      <vt:lpstr> </vt:lpstr>
      <vt:lpstr>• объединить усилия дошкольной образовательной организации и семьи с целью формирования у взрослых и детей единой системы ценностей; • осуществлять руководство взаимодействием взрослых и детей; • обеспечивать воспитателя социокультурным инструментарием, способствующим формированию духовно-нравственной основы личности, начиная с дошкольного возраста; • повышать педагогическую культуру родителей. </vt:lpstr>
      <vt:lpstr>Программа «Социокультурные истоки» основана на реализации идеи активного воспитания. Необходимо, чтобы каждый взрослый, (педагог, родитель) имел активную позицию в воспитании детей. Эта программа направлена не только на развитие ребёнка, но и на развитие родителей воспитанников, педагога и коллектива в целом. </vt:lpstr>
      <vt:lpstr>Совместное спортивное развлечение «В гости к Мишке».</vt:lpstr>
      <vt:lpstr>Ко дню Матери отправились в увлекательное путешествие на Родину наших мам</vt:lpstr>
      <vt:lpstr>Провели акцию «Украсим елку во дворе, на радость нашей детворе».</vt:lpstr>
      <vt:lpstr> Новогодний утренник «В гости к елке» прошел совместно с родителями весело  и организованно</vt:lpstr>
      <vt:lpstr>Спортивный праздник ко Дню Защитника отечества «Папа и я – лучшие друзья».</vt:lpstr>
      <vt:lpstr>Книги для развития детей 3 -4 лет: «Доброе слово»,  «Добрый мир»,«Добрая книга»   </vt:lpstr>
      <vt:lpstr>Темы занятий школы для родителей «Моя семья»   в первый год обучения (3 – 4 года)   </vt:lpstr>
      <vt:lpstr>На первом групповом собрании, познакомили родителей с содержанием программы «Социокультурные истоки»  </vt:lpstr>
      <vt:lpstr>Система работы с родителями по программе «Социокультурные истоки»    </vt:lpstr>
      <vt:lpstr>  </vt:lpstr>
      <vt:lpstr>  </vt:lpstr>
      <vt:lpstr>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dilyafruz90@outlook.com</dc:creator>
  <cp:lastModifiedBy>Admin</cp:lastModifiedBy>
  <cp:revision>28</cp:revision>
  <dcterms:created xsi:type="dcterms:W3CDTF">2018-10-23T15:40:06Z</dcterms:created>
  <dcterms:modified xsi:type="dcterms:W3CDTF">2021-01-17T18:24:20Z</dcterms:modified>
</cp:coreProperties>
</file>