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7F862-3971-43D2-8C54-D245CBB9A1A8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9D2BC-3DE1-4E52-B5B1-1306AFDEF6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applause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7F862-3971-43D2-8C54-D245CBB9A1A8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9D2BC-3DE1-4E52-B5B1-1306AFDEF6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applause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7F862-3971-43D2-8C54-D245CBB9A1A8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9D2BC-3DE1-4E52-B5B1-1306AFDEF6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applause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7F862-3971-43D2-8C54-D245CBB9A1A8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9D2BC-3DE1-4E52-B5B1-1306AFDEF6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applause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7F862-3971-43D2-8C54-D245CBB9A1A8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9D2BC-3DE1-4E52-B5B1-1306AFDEF6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applause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7F862-3971-43D2-8C54-D245CBB9A1A8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9D2BC-3DE1-4E52-B5B1-1306AFDEF6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applause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7F862-3971-43D2-8C54-D245CBB9A1A8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9D2BC-3DE1-4E52-B5B1-1306AFDEF6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applause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7F862-3971-43D2-8C54-D245CBB9A1A8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9D2BC-3DE1-4E52-B5B1-1306AFDEF6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applause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7F862-3971-43D2-8C54-D245CBB9A1A8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9D2BC-3DE1-4E52-B5B1-1306AFDEF6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applause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7F862-3971-43D2-8C54-D245CBB9A1A8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9D2BC-3DE1-4E52-B5B1-1306AFDEF6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applause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7F862-3971-43D2-8C54-D245CBB9A1A8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9D2BC-3DE1-4E52-B5B1-1306AFDEF6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applause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7F862-3971-43D2-8C54-D245CBB9A1A8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89D2BC-3DE1-4E52-B5B1-1306AFDEF6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ndAc>
      <p:stSnd>
        <p:snd r:embed="rId13" name="applause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8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16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18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500166" y="2643182"/>
            <a:ext cx="6643734" cy="2958538"/>
            <a:chOff x="1115616" y="2146448"/>
            <a:chExt cx="7165477" cy="335792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146448"/>
              <a:ext cx="7165477" cy="115277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187089" y="5085184"/>
              <a:ext cx="5084703" cy="4191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prstClr val="black"/>
                </a:solidFill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Дидактическая игра:</a:t>
            </a:r>
            <a:br>
              <a:rPr lang="ru-RU" dirty="0" smtClean="0"/>
            </a:br>
            <a:r>
              <a:rPr lang="ru-RU" dirty="0" smtClean="0"/>
              <a:t> Учимся считать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253"/>
          <a:stretch/>
        </p:blipFill>
        <p:spPr>
          <a:xfrm>
            <a:off x="2240819" y="4107647"/>
            <a:ext cx="5220071" cy="130940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1844824"/>
            <a:ext cx="7931224" cy="2304256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31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Расширение </a:t>
            </a:r>
            <a:r>
              <a:rPr lang="ru-RU" sz="31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углубление представлений детей о количестве предметов и счете.</a:t>
            </a:r>
            <a:br>
              <a:rPr lang="ru-RU" sz="31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Учить </a:t>
            </a:r>
            <a:r>
              <a:rPr lang="ru-RU" sz="31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пересчитывать предметы, называя итоговое число. Закреплять знания цифр, соотносить их с числом предметов.</a:t>
            </a:r>
            <a:r>
              <a:rPr lang="ru-RU" sz="2800" dirty="0">
                <a:solidFill>
                  <a:srgbClr val="111111"/>
                </a:solidFill>
                <a:latin typeface="Arial"/>
              </a:rPr>
              <a:t/>
            </a:r>
            <a:br>
              <a:rPr lang="ru-RU" sz="2800" dirty="0">
                <a:solidFill>
                  <a:srgbClr val="111111"/>
                </a:solidFill>
                <a:latin typeface="Arial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17076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1052736"/>
            <a:ext cx="2520280" cy="5400600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Сколько солнышек на картинке вы видите?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 деревьев вы видите на картинке? 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елочек вы видите на картинке?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ежиков на картинке вы видите?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зайчиков на картинке вы видите?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484784"/>
            <a:ext cx="5400799" cy="47158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5616" y="5277964"/>
            <a:ext cx="428312" cy="60167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034" y="5285968"/>
            <a:ext cx="425921" cy="6134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4080" y="5285968"/>
            <a:ext cx="414198" cy="61340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5285968"/>
            <a:ext cx="472006" cy="61340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556" y="5277964"/>
            <a:ext cx="415606" cy="62141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062326"/>
            <a:ext cx="2880320" cy="5026570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на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ветки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оранжевых птичек?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желтых птичек на ветке ?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Сколько синих птичек на ветке?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гнездышек на картинке?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1316766"/>
            <a:ext cx="4680519" cy="5352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7956376" y="4941168"/>
            <a:ext cx="749648" cy="122413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318" y="5717413"/>
            <a:ext cx="399414" cy="51907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5692885"/>
            <a:ext cx="367060" cy="54359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2796" y="5709301"/>
            <a:ext cx="354652" cy="51076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2320" y="5717413"/>
            <a:ext cx="352048" cy="49454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44824"/>
            <a:ext cx="3168352" cy="1143000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вазочек вы видите на картинке?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вишен под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вазой лежат?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зеленых яблок в вазе лежат?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слив в вазе лежат?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груш в вазе вы видите?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6518" y="1268760"/>
            <a:ext cx="4637970" cy="5370281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5670464"/>
            <a:ext cx="358125" cy="50308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5623418"/>
            <a:ext cx="398891" cy="5183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5600636"/>
            <a:ext cx="353038" cy="52283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2886" y="5638995"/>
            <a:ext cx="393018" cy="56602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8859" y="5670464"/>
            <a:ext cx="395868" cy="514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70339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3106688" cy="2520280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белых котят вы видите на картинке?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колько клубочков красных у котят?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черных котят на картинке вы видите?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синих клубочков вы видите на картинке?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рыжих котят на картинке вы видите?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0115" y="1196752"/>
            <a:ext cx="4477589" cy="5472608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5363" y="5690525"/>
            <a:ext cx="304357" cy="427549"/>
          </a:xfrm>
          <a:prstGeom prst="rect">
            <a:avLst/>
          </a:prstGeom>
        </p:spPr>
      </p:pic>
      <p:sp>
        <p:nvSpPr>
          <p:cNvPr id="4" name="Овал 3"/>
          <p:cNvSpPr/>
          <p:nvPr/>
        </p:nvSpPr>
        <p:spPr>
          <a:xfrm>
            <a:off x="7524328" y="2924944"/>
            <a:ext cx="576064" cy="288032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7733" y="5628803"/>
            <a:ext cx="343983" cy="5143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8918" y="5628803"/>
            <a:ext cx="395759" cy="51432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5672242"/>
            <a:ext cx="362334" cy="47088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2144" y="5642743"/>
            <a:ext cx="353228" cy="52311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7670638" y="3501008"/>
            <a:ext cx="538120" cy="21602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414403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624" y="2420888"/>
            <a:ext cx="3707437" cy="324036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472960"/>
            <a:ext cx="640080" cy="947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503440"/>
            <a:ext cx="637032" cy="917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1628800"/>
            <a:ext cx="633984" cy="947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4509120"/>
            <a:ext cx="722376" cy="938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184" y="4293096"/>
            <a:ext cx="640080" cy="899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279360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3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53734"/>
      </a:hlink>
      <a:folHlink>
        <a:srgbClr val="D9969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11</Words>
  <Application>Microsoft Office PowerPoint</Application>
  <PresentationFormat>Экран (4:3)</PresentationFormat>
  <Paragraphs>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Дидактическая игра:  Учимся считать</vt:lpstr>
      <vt:lpstr>    Цель: Расширение и углубление представлений детей о количестве предметов и счете. Учить пересчитывать предметы, называя итоговое число. Закреплять знания цифр, соотносить их с числом предметов.  </vt:lpstr>
      <vt:lpstr> Сколько солнышек на картинке вы видите?  Сколько  деревьев вы видите на картинке?   Сколько елочек вы видите на картинке?  Сколько ежиков на картинке вы видите?  Сколько зайчиков на картинке вы видите?  </vt:lpstr>
      <vt:lpstr>  Сколько на ветки оранжевых птичек?  Сколько желтых птичек на ветке ?   Сколько синих птичек на ветке?  Сколько гнездышек на картинке? </vt:lpstr>
      <vt:lpstr>      Сколько вазочек вы видите на картинке?  Сколько вишен под вазой лежат?  Сколько зеленых яблок в вазе лежат?  Сколько слив в вазе лежат?   Сколько груш в вазе вы видите? </vt:lpstr>
      <vt:lpstr>       Сколько белых котят вы видите на картинке?  Сколько клубочков красных у котят?  Сколько черных котят на картинке вы видите?  Сколько синих клубочков вы видите на картинке?  Сколько рыжих котят на картинке вы видите?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Учитель</cp:lastModifiedBy>
  <cp:revision>19</cp:revision>
  <dcterms:created xsi:type="dcterms:W3CDTF">2014-07-09T12:02:02Z</dcterms:created>
  <dcterms:modified xsi:type="dcterms:W3CDTF">2021-04-06T12:57:26Z</dcterms:modified>
</cp:coreProperties>
</file>